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eorgia"/>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eorgia"/>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eorgia"/>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eorgia"/>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eorgia"/>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eorgia"/>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eorgia"/>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eorgia"/>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eorgi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4EA"/>
          </a:solidFill>
        </a:fill>
      </a:tcStyle>
    </a:wholeTbl>
    <a:band2H>
      <a:tcTxStyle/>
      <a:tcStyle>
        <a:tcBdr/>
        <a:fill>
          <a:solidFill>
            <a:srgbClr val="E6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EF1"/>
          </a:solidFill>
        </a:fill>
      </a:tcStyle>
    </a:wholeTbl>
    <a:band2H>
      <a:tcTxStyle/>
      <a:tcStyle>
        <a:tcBdr/>
        <a:fill>
          <a:solidFill>
            <a:srgbClr val="E6F6F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9CE"/>
          </a:solidFill>
        </a:fill>
      </a:tcStyle>
    </a:wholeTbl>
    <a:band2H>
      <a:tcTxStyle/>
      <a:tcStyle>
        <a:tcBdr/>
        <a:fill>
          <a:solidFill>
            <a:srgbClr val="F0F4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5"/>
  </p:normalViewPr>
  <p:slideViewPr>
    <p:cSldViewPr snapToGrid="0" snapToObjects="1">
      <p:cViewPr varScale="1">
        <p:scale>
          <a:sx n="108" d="100"/>
          <a:sy n="108" d="100"/>
        </p:scale>
        <p:origin x="176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2" name="Shape 132"/>
          <p:cNvSpPr>
            <a:spLocks noGrp="1" noRot="1" noChangeAspect="1"/>
          </p:cNvSpPr>
          <p:nvPr>
            <p:ph type="sldImg"/>
          </p:nvPr>
        </p:nvSpPr>
        <p:spPr>
          <a:xfrm>
            <a:off x="1143000" y="685800"/>
            <a:ext cx="4572000" cy="3429000"/>
          </a:xfrm>
          <a:prstGeom prst="rect">
            <a:avLst/>
          </a:prstGeom>
        </p:spPr>
        <p:txBody>
          <a:bodyPr/>
          <a:lstStyle/>
          <a:p>
            <a:endParaRPr/>
          </a:p>
        </p:txBody>
      </p:sp>
      <p:sp>
        <p:nvSpPr>
          <p:cNvPr id="133" name="Shape 13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Georgia"/>
      </a:defRPr>
    </a:lvl1pPr>
    <a:lvl2pPr indent="228600" latinLnBrk="0">
      <a:defRPr sz="1200">
        <a:latin typeface="+mn-lt"/>
        <a:ea typeface="+mn-ea"/>
        <a:cs typeface="+mn-cs"/>
        <a:sym typeface="Georgia"/>
      </a:defRPr>
    </a:lvl2pPr>
    <a:lvl3pPr indent="457200" latinLnBrk="0">
      <a:defRPr sz="1200">
        <a:latin typeface="+mn-lt"/>
        <a:ea typeface="+mn-ea"/>
        <a:cs typeface="+mn-cs"/>
        <a:sym typeface="Georgia"/>
      </a:defRPr>
    </a:lvl3pPr>
    <a:lvl4pPr indent="685800" latinLnBrk="0">
      <a:defRPr sz="1200">
        <a:latin typeface="+mn-lt"/>
        <a:ea typeface="+mn-ea"/>
        <a:cs typeface="+mn-cs"/>
        <a:sym typeface="Georgia"/>
      </a:defRPr>
    </a:lvl4pPr>
    <a:lvl5pPr indent="914400" latinLnBrk="0">
      <a:defRPr sz="1200">
        <a:latin typeface="+mn-lt"/>
        <a:ea typeface="+mn-ea"/>
        <a:cs typeface="+mn-cs"/>
        <a:sym typeface="Georgia"/>
      </a:defRPr>
    </a:lvl5pPr>
    <a:lvl6pPr indent="1143000" latinLnBrk="0">
      <a:defRPr sz="1200">
        <a:latin typeface="+mn-lt"/>
        <a:ea typeface="+mn-ea"/>
        <a:cs typeface="+mn-cs"/>
        <a:sym typeface="Georgia"/>
      </a:defRPr>
    </a:lvl6pPr>
    <a:lvl7pPr indent="1371600" latinLnBrk="0">
      <a:defRPr sz="1200">
        <a:latin typeface="+mn-lt"/>
        <a:ea typeface="+mn-ea"/>
        <a:cs typeface="+mn-cs"/>
        <a:sym typeface="Georgia"/>
      </a:defRPr>
    </a:lvl7pPr>
    <a:lvl8pPr indent="1600200" latinLnBrk="0">
      <a:defRPr sz="1200">
        <a:latin typeface="+mn-lt"/>
        <a:ea typeface="+mn-ea"/>
        <a:cs typeface="+mn-cs"/>
        <a:sym typeface="Georgia"/>
      </a:defRPr>
    </a:lvl8pPr>
    <a:lvl9pPr indent="1828800" latinLnBrk="0">
      <a:defRPr sz="1200">
        <a:latin typeface="+mn-lt"/>
        <a:ea typeface="+mn-ea"/>
        <a:cs typeface="+mn-cs"/>
        <a:sym typeface="Georgia"/>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a titolo">
    <p:spTree>
      <p:nvGrpSpPr>
        <p:cNvPr id="1" name=""/>
        <p:cNvGrpSpPr/>
        <p:nvPr/>
      </p:nvGrpSpPr>
      <p:grpSpPr>
        <a:xfrm>
          <a:off x="0" y="0"/>
          <a:ext cx="0" cy="0"/>
          <a:chOff x="0" y="0"/>
          <a:chExt cx="0" cy="0"/>
        </a:xfrm>
      </p:grpSpPr>
      <p:sp>
        <p:nvSpPr>
          <p:cNvPr id="24" name="Rettangolo 22"/>
          <p:cNvSpPr/>
          <p:nvPr/>
        </p:nvSpPr>
        <p:spPr>
          <a:xfrm flipV="1">
            <a:off x="5410182" y="3810000"/>
            <a:ext cx="3733820" cy="91087"/>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25" name="Rettangolo 23"/>
          <p:cNvSpPr/>
          <p:nvPr/>
        </p:nvSpPr>
        <p:spPr>
          <a:xfrm flipV="1">
            <a:off x="5410199" y="3897010"/>
            <a:ext cx="3733803" cy="192025"/>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endParaRPr/>
          </a:p>
        </p:txBody>
      </p:sp>
      <p:sp>
        <p:nvSpPr>
          <p:cNvPr id="26" name="Rettangolo 24"/>
          <p:cNvSpPr/>
          <p:nvPr/>
        </p:nvSpPr>
        <p:spPr>
          <a:xfrm flipV="1">
            <a:off x="5410199" y="4113389"/>
            <a:ext cx="3733803" cy="12701"/>
          </a:xfrm>
          <a:prstGeom prst="rect">
            <a:avLst/>
          </a:prstGeom>
          <a:solidFill>
            <a:schemeClr val="accent2">
              <a:alpha val="64999"/>
            </a:schemeClr>
          </a:solidFill>
          <a:ln w="12700">
            <a:miter lim="400000"/>
          </a:ln>
        </p:spPr>
        <p:txBody>
          <a:bodyPr lIns="45719" rIns="45719" anchor="ctr"/>
          <a:lstStyle/>
          <a:p>
            <a:pPr algn="ctr">
              <a:defRPr>
                <a:solidFill>
                  <a:srgbClr val="FFFFFF"/>
                </a:solidFill>
              </a:defRPr>
            </a:pPr>
            <a:endParaRPr/>
          </a:p>
        </p:txBody>
      </p:sp>
      <p:sp>
        <p:nvSpPr>
          <p:cNvPr id="27" name="Rettangolo 25"/>
          <p:cNvSpPr/>
          <p:nvPr/>
        </p:nvSpPr>
        <p:spPr>
          <a:xfrm flipV="1">
            <a:off x="5410199" y="4164403"/>
            <a:ext cx="1965962" cy="18289"/>
          </a:xfrm>
          <a:prstGeom prst="rect">
            <a:avLst/>
          </a:prstGeom>
          <a:solidFill>
            <a:schemeClr val="accent2">
              <a:alpha val="60000"/>
            </a:schemeClr>
          </a:solidFill>
          <a:ln w="12700">
            <a:miter lim="400000"/>
          </a:ln>
        </p:spPr>
        <p:txBody>
          <a:bodyPr lIns="45719" rIns="45719" anchor="ctr"/>
          <a:lstStyle/>
          <a:p>
            <a:pPr algn="ctr">
              <a:defRPr>
                <a:solidFill>
                  <a:srgbClr val="FFFFFF"/>
                </a:solidFill>
              </a:defRPr>
            </a:pPr>
            <a:endParaRPr/>
          </a:p>
        </p:txBody>
      </p:sp>
      <p:sp>
        <p:nvSpPr>
          <p:cNvPr id="28" name="Rettangolo 26"/>
          <p:cNvSpPr/>
          <p:nvPr/>
        </p:nvSpPr>
        <p:spPr>
          <a:xfrm flipV="1">
            <a:off x="5410199" y="4197793"/>
            <a:ext cx="1965962" cy="12701"/>
          </a:xfrm>
          <a:prstGeom prst="rect">
            <a:avLst/>
          </a:prstGeom>
          <a:solidFill>
            <a:schemeClr val="accent2">
              <a:alpha val="64999"/>
            </a:schemeClr>
          </a:solidFill>
          <a:ln w="12700">
            <a:miter lim="400000"/>
          </a:ln>
        </p:spPr>
        <p:txBody>
          <a:bodyPr lIns="45719" rIns="45719" anchor="ctr"/>
          <a:lstStyle/>
          <a:p>
            <a:pPr algn="ctr">
              <a:defRPr>
                <a:solidFill>
                  <a:srgbClr val="FFFFFF"/>
                </a:solidFill>
              </a:defRPr>
            </a:pPr>
            <a:endParaRPr/>
          </a:p>
        </p:txBody>
      </p:sp>
      <p:sp>
        <p:nvSpPr>
          <p:cNvPr id="29" name="Rettangolo arrotondato 29"/>
          <p:cNvSpPr/>
          <p:nvPr/>
        </p:nvSpPr>
        <p:spPr>
          <a:xfrm>
            <a:off x="5410200" y="3962400"/>
            <a:ext cx="3063240" cy="27433"/>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30" name="Rettangolo arrotondato 30"/>
          <p:cNvSpPr/>
          <p:nvPr/>
        </p:nvSpPr>
        <p:spPr>
          <a:xfrm>
            <a:off x="7376507" y="4060983"/>
            <a:ext cx="1600201" cy="36577"/>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31" name="Rettangolo 6"/>
          <p:cNvSpPr/>
          <p:nvPr/>
        </p:nvSpPr>
        <p:spPr>
          <a:xfrm>
            <a:off x="1" y="3649662"/>
            <a:ext cx="9144001" cy="244171"/>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endParaRPr/>
          </a:p>
        </p:txBody>
      </p:sp>
      <p:sp>
        <p:nvSpPr>
          <p:cNvPr id="32" name="Rettangolo 9"/>
          <p:cNvSpPr/>
          <p:nvPr/>
        </p:nvSpPr>
        <p:spPr>
          <a:xfrm>
            <a:off x="0" y="3675526"/>
            <a:ext cx="9144001" cy="140678"/>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33" name="Rettangolo 10"/>
          <p:cNvSpPr/>
          <p:nvPr/>
        </p:nvSpPr>
        <p:spPr>
          <a:xfrm flipV="1">
            <a:off x="6414051" y="3643090"/>
            <a:ext cx="2729951" cy="248433"/>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34" name="Rettangolo 18"/>
          <p:cNvSpPr/>
          <p:nvPr/>
        </p:nvSpPr>
        <p:spPr>
          <a:xfrm>
            <a:off x="0" y="-1"/>
            <a:ext cx="9144000" cy="3701702"/>
          </a:xfrm>
          <a:prstGeom prst="rect">
            <a:avLst/>
          </a:prstGeom>
          <a:solidFill>
            <a:srgbClr val="04617B"/>
          </a:solidFill>
          <a:ln w="12700">
            <a:miter lim="400000"/>
          </a:ln>
        </p:spPr>
        <p:txBody>
          <a:bodyPr lIns="45719" rIns="45719" anchor="ctr"/>
          <a:lstStyle/>
          <a:p>
            <a:pPr algn="ctr">
              <a:defRPr>
                <a:solidFill>
                  <a:srgbClr val="FFFFFF"/>
                </a:solidFill>
              </a:defRPr>
            </a:pPr>
            <a:endParaRPr/>
          </a:p>
        </p:txBody>
      </p:sp>
      <p:sp>
        <p:nvSpPr>
          <p:cNvPr id="35" name="Titolo Testo"/>
          <p:cNvSpPr txBox="1">
            <a:spLocks noGrp="1"/>
          </p:cNvSpPr>
          <p:nvPr>
            <p:ph type="title"/>
          </p:nvPr>
        </p:nvSpPr>
        <p:spPr>
          <a:xfrm>
            <a:off x="457200" y="2401886"/>
            <a:ext cx="8458200" cy="1470026"/>
          </a:xfrm>
          <a:prstGeom prst="rect">
            <a:avLst/>
          </a:prstGeom>
        </p:spPr>
        <p:txBody>
          <a:bodyPr anchor="b"/>
          <a:lstStyle>
            <a:lvl1pPr>
              <a:defRPr sz="4400">
                <a:solidFill>
                  <a:srgbClr val="FFFFFF"/>
                </a:solidFill>
              </a:defRPr>
            </a:lvl1pPr>
          </a:lstStyle>
          <a:p>
            <a:r>
              <a:t>Titolo Testo</a:t>
            </a:r>
          </a:p>
        </p:txBody>
      </p:sp>
      <p:sp>
        <p:nvSpPr>
          <p:cNvPr id="36" name="Corpo livello uno…"/>
          <p:cNvSpPr txBox="1">
            <a:spLocks noGrp="1"/>
          </p:cNvSpPr>
          <p:nvPr>
            <p:ph type="body" sz="quarter" idx="1"/>
          </p:nvPr>
        </p:nvSpPr>
        <p:spPr>
          <a:xfrm>
            <a:off x="457200" y="3899937"/>
            <a:ext cx="4953000" cy="1752601"/>
          </a:xfrm>
          <a:prstGeom prst="rect">
            <a:avLst/>
          </a:prstGeom>
        </p:spPr>
        <p:txBody>
          <a:bodyPr/>
          <a:lstStyle>
            <a:lvl1pPr marL="0" indent="64007">
              <a:buClrTx/>
              <a:buSzTx/>
              <a:buFontTx/>
              <a:buNone/>
              <a:defRPr sz="2400">
                <a:solidFill>
                  <a:srgbClr val="04617B"/>
                </a:solidFill>
              </a:defRPr>
            </a:lvl1pPr>
            <a:lvl2pPr marL="0" indent="457200">
              <a:buClrTx/>
              <a:buSzTx/>
              <a:buFontTx/>
              <a:buNone/>
              <a:defRPr sz="2400">
                <a:solidFill>
                  <a:srgbClr val="04617B"/>
                </a:solidFill>
              </a:defRPr>
            </a:lvl2pPr>
            <a:lvl3pPr marL="0" indent="914400">
              <a:buClrTx/>
              <a:buSzTx/>
              <a:buFontTx/>
              <a:buNone/>
              <a:defRPr sz="2400">
                <a:solidFill>
                  <a:srgbClr val="04617B"/>
                </a:solidFill>
              </a:defRPr>
            </a:lvl3pPr>
            <a:lvl4pPr marL="0" indent="1371600">
              <a:buClrTx/>
              <a:buSzTx/>
              <a:buFontTx/>
              <a:buNone/>
              <a:defRPr sz="2400">
                <a:solidFill>
                  <a:srgbClr val="04617B"/>
                </a:solidFill>
              </a:defRPr>
            </a:lvl4pPr>
            <a:lvl5pPr marL="0" indent="1828800">
              <a:buClrTx/>
              <a:buSzTx/>
              <a:buFontTx/>
              <a:buNone/>
              <a:defRPr sz="2400">
                <a:solidFill>
                  <a:srgbClr val="04617B"/>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37" name="Numero diapositiva"/>
          <p:cNvSpPr txBox="1">
            <a:spLocks noGrp="1"/>
          </p:cNvSpPr>
          <p:nvPr>
            <p:ph type="sldNum" sz="quarter" idx="2"/>
          </p:nvPr>
        </p:nvSpPr>
        <p:spPr>
          <a:xfrm>
            <a:off x="8725126" y="8755"/>
            <a:ext cx="342675" cy="358141"/>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olo e testo verticale">
    <p:spTree>
      <p:nvGrpSpPr>
        <p:cNvPr id="1" name=""/>
        <p:cNvGrpSpPr/>
        <p:nvPr/>
      </p:nvGrpSpPr>
      <p:grpSpPr>
        <a:xfrm>
          <a:off x="0" y="0"/>
          <a:ext cx="0" cy="0"/>
          <a:chOff x="0" y="0"/>
          <a:chExt cx="0" cy="0"/>
        </a:xfrm>
      </p:grpSpPr>
      <p:sp>
        <p:nvSpPr>
          <p:cNvPr id="115" name="Titolo Testo"/>
          <p:cNvSpPr txBox="1">
            <a:spLocks noGrp="1"/>
          </p:cNvSpPr>
          <p:nvPr>
            <p:ph type="title"/>
          </p:nvPr>
        </p:nvSpPr>
        <p:spPr>
          <a:prstGeom prst="rect">
            <a:avLst/>
          </a:prstGeom>
        </p:spPr>
        <p:txBody>
          <a:bodyPr/>
          <a:lstStyle/>
          <a:p>
            <a:r>
              <a:t>Titolo Testo</a:t>
            </a:r>
          </a:p>
        </p:txBody>
      </p:sp>
      <p:sp>
        <p:nvSpPr>
          <p:cNvPr id="116" name="Corpo livello uno…"/>
          <p:cNvSpPr txBox="1">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117"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1_Titolo e testo verticale">
    <p:spTree>
      <p:nvGrpSpPr>
        <p:cNvPr id="1" name=""/>
        <p:cNvGrpSpPr/>
        <p:nvPr/>
      </p:nvGrpSpPr>
      <p:grpSpPr>
        <a:xfrm>
          <a:off x="0" y="0"/>
          <a:ext cx="0" cy="0"/>
          <a:chOff x="0" y="0"/>
          <a:chExt cx="0" cy="0"/>
        </a:xfrm>
      </p:grpSpPr>
      <p:sp>
        <p:nvSpPr>
          <p:cNvPr id="124" name="Titolo Testo"/>
          <p:cNvSpPr txBox="1">
            <a:spLocks noGrp="1"/>
          </p:cNvSpPr>
          <p:nvPr>
            <p:ph type="title"/>
          </p:nvPr>
        </p:nvSpPr>
        <p:spPr>
          <a:xfrm>
            <a:off x="6781800" y="1143000"/>
            <a:ext cx="1905000" cy="5486400"/>
          </a:xfrm>
          <a:prstGeom prst="rect">
            <a:avLst/>
          </a:prstGeom>
        </p:spPr>
        <p:txBody>
          <a:bodyPr/>
          <a:lstStyle/>
          <a:p>
            <a:r>
              <a:t>Titolo Testo</a:t>
            </a:r>
          </a:p>
        </p:txBody>
      </p:sp>
      <p:sp>
        <p:nvSpPr>
          <p:cNvPr id="125" name="Corpo livello uno…"/>
          <p:cNvSpPr txBox="1">
            <a:spLocks noGrp="1"/>
          </p:cNvSpPr>
          <p:nvPr>
            <p:ph type="body" idx="1"/>
          </p:nvPr>
        </p:nvSpPr>
        <p:spPr>
          <a:xfrm>
            <a:off x="457200" y="1143000"/>
            <a:ext cx="6248400" cy="5486400"/>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126"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olo e contenuto">
    <p:spTree>
      <p:nvGrpSpPr>
        <p:cNvPr id="1" name=""/>
        <p:cNvGrpSpPr/>
        <p:nvPr/>
      </p:nvGrpSpPr>
      <p:grpSpPr>
        <a:xfrm>
          <a:off x="0" y="0"/>
          <a:ext cx="0" cy="0"/>
          <a:chOff x="0" y="0"/>
          <a:chExt cx="0" cy="0"/>
        </a:xfrm>
      </p:grpSpPr>
      <p:sp>
        <p:nvSpPr>
          <p:cNvPr id="44" name="Titolo Testo"/>
          <p:cNvSpPr txBox="1">
            <a:spLocks noGrp="1"/>
          </p:cNvSpPr>
          <p:nvPr>
            <p:ph type="title"/>
          </p:nvPr>
        </p:nvSpPr>
        <p:spPr>
          <a:prstGeom prst="rect">
            <a:avLst/>
          </a:prstGeom>
        </p:spPr>
        <p:txBody>
          <a:bodyPr/>
          <a:lstStyle/>
          <a:p>
            <a:r>
              <a:t>Titolo Testo</a:t>
            </a:r>
          </a:p>
        </p:txBody>
      </p:sp>
      <p:sp>
        <p:nvSpPr>
          <p:cNvPr id="45" name="Corpo livello uno…"/>
          <p:cNvSpPr txBox="1">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46"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Intestazione sezione">
    <p:spTree>
      <p:nvGrpSpPr>
        <p:cNvPr id="1" name=""/>
        <p:cNvGrpSpPr/>
        <p:nvPr/>
      </p:nvGrpSpPr>
      <p:grpSpPr>
        <a:xfrm>
          <a:off x="0" y="0"/>
          <a:ext cx="0" cy="0"/>
          <a:chOff x="0" y="0"/>
          <a:chExt cx="0" cy="0"/>
        </a:xfrm>
      </p:grpSpPr>
      <p:sp>
        <p:nvSpPr>
          <p:cNvPr id="53" name="Titolo Testo"/>
          <p:cNvSpPr txBox="1">
            <a:spLocks noGrp="1"/>
          </p:cNvSpPr>
          <p:nvPr>
            <p:ph type="title"/>
          </p:nvPr>
        </p:nvSpPr>
        <p:spPr>
          <a:xfrm>
            <a:off x="722312" y="1981200"/>
            <a:ext cx="7772401" cy="1362075"/>
          </a:xfrm>
          <a:prstGeom prst="rect">
            <a:avLst/>
          </a:prstGeom>
        </p:spPr>
        <p:txBody>
          <a:bodyPr anchor="b"/>
          <a:lstStyle>
            <a:lvl1pPr>
              <a:defRPr sz="4300" b="1">
                <a:ln w="12700">
                  <a:solidFill>
                    <a:srgbClr val="0096CF"/>
                  </a:solidFill>
                </a:ln>
                <a:solidFill>
                  <a:srgbClr val="FFFFFF"/>
                </a:solidFill>
                <a:effectLst>
                  <a:outerShdw blurRad="38100" dist="38100" dir="5400000" rotWithShape="0">
                    <a:srgbClr val="000000">
                      <a:alpha val="25000"/>
                    </a:srgbClr>
                  </a:outerShdw>
                </a:effectLst>
              </a:defRPr>
            </a:lvl1pPr>
          </a:lstStyle>
          <a:p>
            <a:r>
              <a:t>Titolo Testo</a:t>
            </a:r>
          </a:p>
        </p:txBody>
      </p:sp>
      <p:sp>
        <p:nvSpPr>
          <p:cNvPr id="54" name="Corpo livello uno…"/>
          <p:cNvSpPr txBox="1">
            <a:spLocks noGrp="1"/>
          </p:cNvSpPr>
          <p:nvPr>
            <p:ph type="body" sz="quarter" idx="1"/>
          </p:nvPr>
        </p:nvSpPr>
        <p:spPr>
          <a:xfrm>
            <a:off x="722312" y="3367087"/>
            <a:ext cx="7772401" cy="1509713"/>
          </a:xfrm>
          <a:prstGeom prst="rect">
            <a:avLst/>
          </a:prstGeom>
        </p:spPr>
        <p:txBody>
          <a:bodyPr/>
          <a:lstStyle>
            <a:lvl1pPr marL="0" indent="45719">
              <a:buClrTx/>
              <a:buSzTx/>
              <a:buFontTx/>
              <a:buNone/>
              <a:defRPr sz="2100">
                <a:solidFill>
                  <a:srgbClr val="04617B"/>
                </a:solidFill>
              </a:defRPr>
            </a:lvl1pPr>
            <a:lvl2pPr marL="0" indent="411480">
              <a:buClrTx/>
              <a:buSzTx/>
              <a:buFontTx/>
              <a:buNone/>
              <a:defRPr sz="2100">
                <a:solidFill>
                  <a:srgbClr val="04617B"/>
                </a:solidFill>
              </a:defRPr>
            </a:lvl2pPr>
            <a:lvl3pPr marL="0" indent="704088">
              <a:buClrTx/>
              <a:buSzTx/>
              <a:buFontTx/>
              <a:buNone/>
              <a:defRPr sz="2100">
                <a:solidFill>
                  <a:srgbClr val="04617B"/>
                </a:solidFill>
              </a:defRPr>
            </a:lvl3pPr>
            <a:lvl4pPr marL="0" indent="978407">
              <a:buClrTx/>
              <a:buSzTx/>
              <a:buFontTx/>
              <a:buNone/>
              <a:defRPr sz="2100">
                <a:solidFill>
                  <a:srgbClr val="04617B"/>
                </a:solidFill>
              </a:defRPr>
            </a:lvl4pPr>
            <a:lvl5pPr marL="0" indent="1207008">
              <a:buClrTx/>
              <a:buSzTx/>
              <a:buFontTx/>
              <a:buNone/>
              <a:defRPr sz="2100">
                <a:solidFill>
                  <a:srgbClr val="04617B"/>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5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ue contenuti">
    <p:spTree>
      <p:nvGrpSpPr>
        <p:cNvPr id="1" name=""/>
        <p:cNvGrpSpPr/>
        <p:nvPr/>
      </p:nvGrpSpPr>
      <p:grpSpPr>
        <a:xfrm>
          <a:off x="0" y="0"/>
          <a:ext cx="0" cy="0"/>
          <a:chOff x="0" y="0"/>
          <a:chExt cx="0" cy="0"/>
        </a:xfrm>
      </p:grpSpPr>
      <p:sp>
        <p:nvSpPr>
          <p:cNvPr id="62" name="Titolo Testo"/>
          <p:cNvSpPr txBox="1">
            <a:spLocks noGrp="1"/>
          </p:cNvSpPr>
          <p:nvPr>
            <p:ph type="title"/>
          </p:nvPr>
        </p:nvSpPr>
        <p:spPr>
          <a:prstGeom prst="rect">
            <a:avLst/>
          </a:prstGeom>
        </p:spPr>
        <p:txBody>
          <a:bodyPr/>
          <a:lstStyle/>
          <a:p>
            <a:r>
              <a:t>Titolo Testo</a:t>
            </a:r>
          </a:p>
        </p:txBody>
      </p:sp>
      <p:sp>
        <p:nvSpPr>
          <p:cNvPr id="63" name="Corpo livello uno…"/>
          <p:cNvSpPr txBox="1">
            <a:spLocks noGrp="1"/>
          </p:cNvSpPr>
          <p:nvPr>
            <p:ph type="body" sz="half" idx="1"/>
          </p:nvPr>
        </p:nvSpPr>
        <p:spPr>
          <a:xfrm>
            <a:off x="457200" y="2249423"/>
            <a:ext cx="4038600" cy="4525964"/>
          </a:xfrm>
          <a:prstGeom prst="rect">
            <a:avLst/>
          </a:prstGeom>
        </p:spPr>
        <p:txBody>
          <a:bodyPr/>
          <a:lstStyle>
            <a:lvl1pPr>
              <a:defRPr sz="2000"/>
            </a:lvl1pPr>
            <a:lvl2pPr marL="671362" indent="-259882">
              <a:defRPr sz="2000"/>
            </a:lvl2pPr>
            <a:lvl3pPr marL="947927" indent="-243839">
              <a:defRPr sz="2000"/>
            </a:lvl3pPr>
            <a:lvl4pPr marL="1201927" indent="-223520">
              <a:defRPr sz="2000"/>
            </a:lvl4pPr>
            <a:lvl5pPr marL="1410208" indent="-203200">
              <a:defRPr sz="2000"/>
            </a:lvl5pPr>
          </a:lstStyle>
          <a:p>
            <a:r>
              <a:t>Corpo livello uno</a:t>
            </a:r>
          </a:p>
          <a:p>
            <a:pPr lvl="1"/>
            <a:r>
              <a:t>Corpo livello due</a:t>
            </a:r>
          </a:p>
          <a:p>
            <a:pPr lvl="2"/>
            <a:r>
              <a:t>Corpo livello tre</a:t>
            </a:r>
          </a:p>
          <a:p>
            <a:pPr lvl="3"/>
            <a:r>
              <a:t>Corpo livello quattro</a:t>
            </a:r>
          </a:p>
          <a:p>
            <a:pPr lvl="4"/>
            <a:r>
              <a:t>Corpo livello cinque</a:t>
            </a:r>
          </a:p>
        </p:txBody>
      </p:sp>
      <p:sp>
        <p:nvSpPr>
          <p:cNvPr id="64"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nfronto">
    <p:spTree>
      <p:nvGrpSpPr>
        <p:cNvPr id="1" name=""/>
        <p:cNvGrpSpPr/>
        <p:nvPr/>
      </p:nvGrpSpPr>
      <p:grpSpPr>
        <a:xfrm>
          <a:off x="0" y="0"/>
          <a:ext cx="0" cy="0"/>
          <a:chOff x="0" y="0"/>
          <a:chExt cx="0" cy="0"/>
        </a:xfrm>
      </p:grpSpPr>
      <p:sp>
        <p:nvSpPr>
          <p:cNvPr id="71" name="Titolo Testo"/>
          <p:cNvSpPr txBox="1">
            <a:spLocks noGrp="1"/>
          </p:cNvSpPr>
          <p:nvPr>
            <p:ph type="title"/>
          </p:nvPr>
        </p:nvSpPr>
        <p:spPr>
          <a:xfrm>
            <a:off x="381000" y="1143000"/>
            <a:ext cx="8382000" cy="1069848"/>
          </a:xfrm>
          <a:prstGeom prst="rect">
            <a:avLst/>
          </a:prstGeom>
        </p:spPr>
        <p:txBody>
          <a:bodyPr/>
          <a:lstStyle/>
          <a:p>
            <a:r>
              <a:t>Titolo Testo</a:t>
            </a:r>
          </a:p>
        </p:txBody>
      </p:sp>
      <p:sp>
        <p:nvSpPr>
          <p:cNvPr id="72" name="Corpo livello uno…"/>
          <p:cNvSpPr txBox="1">
            <a:spLocks noGrp="1"/>
          </p:cNvSpPr>
          <p:nvPr>
            <p:ph type="body" sz="quarter" idx="1"/>
          </p:nvPr>
        </p:nvSpPr>
        <p:spPr>
          <a:xfrm>
            <a:off x="381000" y="2244969"/>
            <a:ext cx="4041648" cy="457201"/>
          </a:xfrm>
          <a:prstGeom prst="rect">
            <a:avLst/>
          </a:prstGeom>
          <a:solidFill>
            <a:schemeClr val="accent2">
              <a:alpha val="25000"/>
            </a:schemeClr>
          </a:solidFill>
          <a:ln>
            <a:solidFill>
              <a:schemeClr val="accent2"/>
            </a:solidFill>
            <a:round/>
          </a:ln>
        </p:spPr>
        <p:txBody>
          <a:bodyPr anchor="ctr"/>
          <a:lstStyle>
            <a:lvl1pPr marL="0" indent="45719">
              <a:buClrTx/>
              <a:buSzTx/>
              <a:buFontTx/>
              <a:buNone/>
              <a:defRPr sz="1900" b="1">
                <a:solidFill>
                  <a:srgbClr val="414141"/>
                </a:solidFill>
              </a:defRPr>
            </a:lvl1pPr>
            <a:lvl2pPr marL="0" indent="411480">
              <a:buClrTx/>
              <a:buSzTx/>
              <a:buFontTx/>
              <a:buNone/>
              <a:defRPr sz="1900" b="1">
                <a:solidFill>
                  <a:srgbClr val="414141"/>
                </a:solidFill>
              </a:defRPr>
            </a:lvl2pPr>
            <a:lvl3pPr marL="0" indent="704088">
              <a:buClrTx/>
              <a:buSzTx/>
              <a:buFontTx/>
              <a:buNone/>
              <a:defRPr sz="1900" b="1">
                <a:solidFill>
                  <a:srgbClr val="414141"/>
                </a:solidFill>
              </a:defRPr>
            </a:lvl3pPr>
            <a:lvl4pPr marL="0" indent="978407">
              <a:buClrTx/>
              <a:buSzTx/>
              <a:buFontTx/>
              <a:buNone/>
              <a:defRPr sz="1900" b="1">
                <a:solidFill>
                  <a:srgbClr val="414141"/>
                </a:solidFill>
              </a:defRPr>
            </a:lvl4pPr>
            <a:lvl5pPr marL="0" indent="1207008">
              <a:buClrTx/>
              <a:buSzTx/>
              <a:buFontTx/>
              <a:buNone/>
              <a:defRPr sz="1900" b="1">
                <a:solidFill>
                  <a:srgbClr val="414141"/>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73" name="Segnaposto testo 3"/>
          <p:cNvSpPr>
            <a:spLocks noGrp="1"/>
          </p:cNvSpPr>
          <p:nvPr>
            <p:ph type="body" sz="quarter" idx="13"/>
          </p:nvPr>
        </p:nvSpPr>
        <p:spPr>
          <a:xfrm>
            <a:off x="4721225" y="2244969"/>
            <a:ext cx="4041775" cy="457201"/>
          </a:xfrm>
          <a:prstGeom prst="rect">
            <a:avLst/>
          </a:prstGeom>
          <a:solidFill>
            <a:schemeClr val="accent2">
              <a:alpha val="25000"/>
            </a:schemeClr>
          </a:solidFill>
          <a:ln>
            <a:solidFill>
              <a:schemeClr val="accent2"/>
            </a:solidFill>
            <a:round/>
          </a:ln>
        </p:spPr>
        <p:txBody>
          <a:bodyPr anchor="ctr"/>
          <a:lstStyle/>
          <a:p>
            <a:pPr marL="0" indent="45719">
              <a:buClrTx/>
              <a:buSzTx/>
              <a:buFontTx/>
              <a:buNone/>
              <a:defRPr sz="1900" b="1">
                <a:solidFill>
                  <a:srgbClr val="414141"/>
                </a:solidFill>
              </a:defRPr>
            </a:pPr>
            <a:endParaRPr/>
          </a:p>
        </p:txBody>
      </p:sp>
      <p:sp>
        <p:nvSpPr>
          <p:cNvPr id="74"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olo titolo">
    <p:spTree>
      <p:nvGrpSpPr>
        <p:cNvPr id="1" name=""/>
        <p:cNvGrpSpPr/>
        <p:nvPr/>
      </p:nvGrpSpPr>
      <p:grpSpPr>
        <a:xfrm>
          <a:off x="0" y="0"/>
          <a:ext cx="0" cy="0"/>
          <a:chOff x="0" y="0"/>
          <a:chExt cx="0" cy="0"/>
        </a:xfrm>
      </p:grpSpPr>
      <p:sp>
        <p:nvSpPr>
          <p:cNvPr id="81" name="Titolo Testo"/>
          <p:cNvSpPr txBox="1">
            <a:spLocks noGrp="1"/>
          </p:cNvSpPr>
          <p:nvPr>
            <p:ph type="title"/>
          </p:nvPr>
        </p:nvSpPr>
        <p:spPr>
          <a:xfrm>
            <a:off x="457200" y="1143000"/>
            <a:ext cx="8229600" cy="1069848"/>
          </a:xfrm>
          <a:prstGeom prst="rect">
            <a:avLst/>
          </a:prstGeom>
        </p:spPr>
        <p:txBody>
          <a:bodyPr/>
          <a:lstStyle/>
          <a:p>
            <a:r>
              <a:t>Titolo Testo</a:t>
            </a:r>
          </a:p>
        </p:txBody>
      </p:sp>
      <p:sp>
        <p:nvSpPr>
          <p:cNvPr id="82"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uota">
    <p:spTree>
      <p:nvGrpSpPr>
        <p:cNvPr id="1" name=""/>
        <p:cNvGrpSpPr/>
        <p:nvPr/>
      </p:nvGrpSpPr>
      <p:grpSpPr>
        <a:xfrm>
          <a:off x="0" y="0"/>
          <a:ext cx="0" cy="0"/>
          <a:chOff x="0" y="0"/>
          <a:chExt cx="0" cy="0"/>
        </a:xfrm>
      </p:grpSpPr>
      <p:sp>
        <p:nvSpPr>
          <p:cNvPr id="89"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uto con didascalia">
    <p:spTree>
      <p:nvGrpSpPr>
        <p:cNvPr id="1" name=""/>
        <p:cNvGrpSpPr/>
        <p:nvPr/>
      </p:nvGrpSpPr>
      <p:grpSpPr>
        <a:xfrm>
          <a:off x="0" y="0"/>
          <a:ext cx="0" cy="0"/>
          <a:chOff x="0" y="0"/>
          <a:chExt cx="0" cy="0"/>
        </a:xfrm>
      </p:grpSpPr>
      <p:sp>
        <p:nvSpPr>
          <p:cNvPr id="96" name="Titolo Testo"/>
          <p:cNvSpPr txBox="1">
            <a:spLocks noGrp="1"/>
          </p:cNvSpPr>
          <p:nvPr>
            <p:ph type="title"/>
          </p:nvPr>
        </p:nvSpPr>
        <p:spPr>
          <a:xfrm>
            <a:off x="5353496" y="1101970"/>
            <a:ext cx="3383281" cy="877825"/>
          </a:xfrm>
          <a:prstGeom prst="rect">
            <a:avLst/>
          </a:prstGeom>
        </p:spPr>
        <p:txBody>
          <a:bodyPr anchor="b"/>
          <a:lstStyle>
            <a:lvl1pPr>
              <a:defRPr sz="1800" b="1"/>
            </a:lvl1pPr>
          </a:lstStyle>
          <a:p>
            <a:r>
              <a:t>Titolo Testo</a:t>
            </a:r>
          </a:p>
        </p:txBody>
      </p:sp>
      <p:sp>
        <p:nvSpPr>
          <p:cNvPr id="97" name="Corpo livello uno…"/>
          <p:cNvSpPr txBox="1">
            <a:spLocks noGrp="1"/>
          </p:cNvSpPr>
          <p:nvPr>
            <p:ph type="body" sz="half" idx="1"/>
          </p:nvPr>
        </p:nvSpPr>
        <p:spPr>
          <a:xfrm>
            <a:off x="5353496" y="2010727"/>
            <a:ext cx="3383281" cy="4617721"/>
          </a:xfrm>
          <a:prstGeom prst="rect">
            <a:avLst/>
          </a:prstGeom>
        </p:spPr>
        <p:txBody>
          <a:bodyPr/>
          <a:lstStyle>
            <a:lvl1pPr marL="0" indent="9144">
              <a:buClrTx/>
              <a:buSzTx/>
              <a:buFontTx/>
              <a:buNone/>
              <a:defRPr sz="1400"/>
            </a:lvl1pPr>
            <a:lvl2pPr marL="0" indent="411480">
              <a:buClrTx/>
              <a:buSzTx/>
              <a:buFontTx/>
              <a:buNone/>
              <a:defRPr sz="1400"/>
            </a:lvl2pPr>
            <a:lvl3pPr marL="0" indent="704088">
              <a:buClrTx/>
              <a:buSzTx/>
              <a:buFontTx/>
              <a:buNone/>
              <a:defRPr sz="1400"/>
            </a:lvl3pPr>
            <a:lvl4pPr marL="0" indent="978407">
              <a:buClrTx/>
              <a:buSzTx/>
              <a:buFontTx/>
              <a:buNone/>
              <a:defRPr sz="1400"/>
            </a:lvl4pPr>
            <a:lvl5pPr marL="0" indent="1207008">
              <a:buClrTx/>
              <a:buSzTx/>
              <a:buFontTx/>
              <a:buNone/>
              <a:defRPr sz="1400"/>
            </a:lvl5pPr>
          </a:lstStyle>
          <a:p>
            <a:r>
              <a:t>Corpo livello uno</a:t>
            </a:r>
          </a:p>
          <a:p>
            <a:pPr lvl="1"/>
            <a:r>
              <a:t>Corpo livello due</a:t>
            </a:r>
          </a:p>
          <a:p>
            <a:pPr lvl="2"/>
            <a:r>
              <a:t>Corpo livello tre</a:t>
            </a:r>
          </a:p>
          <a:p>
            <a:pPr lvl="3"/>
            <a:r>
              <a:t>Corpo livello quattro</a:t>
            </a:r>
          </a:p>
          <a:p>
            <a:pPr lvl="4"/>
            <a:r>
              <a:t>Corpo livello cinque</a:t>
            </a:r>
          </a:p>
        </p:txBody>
      </p:sp>
      <p:sp>
        <p:nvSpPr>
          <p:cNvPr id="98"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magine con didascalia">
    <p:spTree>
      <p:nvGrpSpPr>
        <p:cNvPr id="1" name=""/>
        <p:cNvGrpSpPr/>
        <p:nvPr/>
      </p:nvGrpSpPr>
      <p:grpSpPr>
        <a:xfrm>
          <a:off x="0" y="0"/>
          <a:ext cx="0" cy="0"/>
          <a:chOff x="0" y="0"/>
          <a:chExt cx="0" cy="0"/>
        </a:xfrm>
      </p:grpSpPr>
      <p:sp>
        <p:nvSpPr>
          <p:cNvPr id="105" name="Titolo Testo"/>
          <p:cNvSpPr txBox="1">
            <a:spLocks noGrp="1"/>
          </p:cNvSpPr>
          <p:nvPr>
            <p:ph type="title"/>
          </p:nvPr>
        </p:nvSpPr>
        <p:spPr>
          <a:xfrm>
            <a:off x="5440433" y="1109160"/>
            <a:ext cx="586804" cy="4681638"/>
          </a:xfrm>
          <a:prstGeom prst="rect">
            <a:avLst/>
          </a:prstGeom>
        </p:spPr>
        <p:txBody>
          <a:bodyPr lIns="0" tIns="0" rIns="0" bIns="0" anchor="t"/>
          <a:lstStyle>
            <a:lvl1pPr algn="ctr">
              <a:defRPr sz="2000" b="1"/>
            </a:lvl1pPr>
          </a:lstStyle>
          <a:p>
            <a:r>
              <a:t>Titolo Testo</a:t>
            </a:r>
          </a:p>
        </p:txBody>
      </p:sp>
      <p:sp>
        <p:nvSpPr>
          <p:cNvPr id="106" name="Segnaposto immagine 2"/>
          <p:cNvSpPr>
            <a:spLocks noGrp="1"/>
          </p:cNvSpPr>
          <p:nvPr>
            <p:ph type="pic" sz="half" idx="13"/>
          </p:nvPr>
        </p:nvSpPr>
        <p:spPr>
          <a:xfrm>
            <a:off x="403670" y="1143000"/>
            <a:ext cx="4572001" cy="4572000"/>
          </a:xfrm>
          <a:prstGeom prst="rect">
            <a:avLst/>
          </a:prstGeom>
          <a:ln w="50800">
            <a:solidFill>
              <a:srgbClr val="FFFFFF"/>
            </a:solidFill>
            <a:miter lim="800000"/>
          </a:ln>
          <a:effectLst>
            <a:outerShdw blurRad="63500" dist="31750" dir="4800000" rotWithShape="0">
              <a:srgbClr val="000000">
                <a:alpha val="25000"/>
              </a:srgbClr>
            </a:outerShdw>
          </a:effectLst>
        </p:spPr>
        <p:txBody>
          <a:bodyPr lIns="91439" rIns="91439">
            <a:noAutofit/>
          </a:bodyPr>
          <a:lstStyle/>
          <a:p>
            <a:endParaRPr/>
          </a:p>
        </p:txBody>
      </p:sp>
      <p:sp>
        <p:nvSpPr>
          <p:cNvPr id="107" name="Corpo livello uno…"/>
          <p:cNvSpPr txBox="1">
            <a:spLocks noGrp="1"/>
          </p:cNvSpPr>
          <p:nvPr>
            <p:ph type="body" sz="quarter" idx="1"/>
          </p:nvPr>
        </p:nvSpPr>
        <p:spPr>
          <a:xfrm>
            <a:off x="6088443" y="3274307"/>
            <a:ext cx="2590801" cy="2516490"/>
          </a:xfrm>
          <a:prstGeom prst="rect">
            <a:avLst/>
          </a:prstGeom>
        </p:spPr>
        <p:txBody>
          <a:bodyPr lIns="0" tIns="0" rIns="0" bIns="0"/>
          <a:lstStyle>
            <a:lvl1pPr marL="0" indent="0">
              <a:spcBef>
                <a:spcPts val="0"/>
              </a:spcBef>
              <a:buClrTx/>
              <a:buSzTx/>
              <a:buFontTx/>
              <a:buNone/>
              <a:defRPr sz="1300"/>
            </a:lvl1pPr>
            <a:lvl2pPr marL="0" indent="411480">
              <a:spcBef>
                <a:spcPts val="0"/>
              </a:spcBef>
              <a:buClrTx/>
              <a:buSzTx/>
              <a:buFontTx/>
              <a:buNone/>
              <a:defRPr sz="1300"/>
            </a:lvl2pPr>
            <a:lvl3pPr marL="0" indent="704088">
              <a:spcBef>
                <a:spcPts val="0"/>
              </a:spcBef>
              <a:buClrTx/>
              <a:buSzTx/>
              <a:buFontTx/>
              <a:buNone/>
              <a:defRPr sz="1300"/>
            </a:lvl3pPr>
            <a:lvl4pPr marL="0" indent="978407">
              <a:spcBef>
                <a:spcPts val="0"/>
              </a:spcBef>
              <a:buClrTx/>
              <a:buSzTx/>
              <a:buFontTx/>
              <a:buNone/>
              <a:defRPr sz="1300"/>
            </a:lvl4pPr>
            <a:lvl5pPr marL="0" indent="1207008">
              <a:spcBef>
                <a:spcPts val="0"/>
              </a:spcBef>
              <a:buClrTx/>
              <a:buSzTx/>
              <a:buFontTx/>
              <a:buNone/>
              <a:defRPr sz="1300"/>
            </a:lvl5pPr>
          </a:lstStyle>
          <a:p>
            <a:r>
              <a:t>Corpo livello uno</a:t>
            </a:r>
          </a:p>
          <a:p>
            <a:pPr lvl="1"/>
            <a:r>
              <a:t>Corpo livello due</a:t>
            </a:r>
          </a:p>
          <a:p>
            <a:pPr lvl="2"/>
            <a:r>
              <a:t>Corpo livello tre</a:t>
            </a:r>
          </a:p>
          <a:p>
            <a:pPr lvl="3"/>
            <a:r>
              <a:t>Corpo livello quattro</a:t>
            </a:r>
          </a:p>
          <a:p>
            <a:pPr lvl="4"/>
            <a:r>
              <a:t>Corpo livello cinque</a:t>
            </a:r>
          </a:p>
        </p:txBody>
      </p:sp>
      <p:sp>
        <p:nvSpPr>
          <p:cNvPr id="108"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ttangolo 27"/>
          <p:cNvSpPr/>
          <p:nvPr/>
        </p:nvSpPr>
        <p:spPr>
          <a:xfrm>
            <a:off x="1" y="366817"/>
            <a:ext cx="9144001" cy="84408"/>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endParaRPr/>
          </a:p>
        </p:txBody>
      </p:sp>
      <p:sp>
        <p:nvSpPr>
          <p:cNvPr id="3" name="Rettangolo 28"/>
          <p:cNvSpPr/>
          <p:nvPr/>
        </p:nvSpPr>
        <p:spPr>
          <a:xfrm>
            <a:off x="0" y="-1"/>
            <a:ext cx="9144000" cy="310663"/>
          </a:xfrm>
          <a:prstGeom prst="rect">
            <a:avLst/>
          </a:prstGeom>
          <a:solidFill>
            <a:srgbClr val="04617B"/>
          </a:solidFill>
          <a:ln w="12700">
            <a:miter lim="400000"/>
          </a:ln>
        </p:spPr>
        <p:txBody>
          <a:bodyPr lIns="45719" rIns="45719" anchor="ctr"/>
          <a:lstStyle/>
          <a:p>
            <a:pPr algn="ctr">
              <a:defRPr>
                <a:solidFill>
                  <a:srgbClr val="FFFFFF"/>
                </a:solidFill>
              </a:defRPr>
            </a:pPr>
            <a:endParaRPr/>
          </a:p>
        </p:txBody>
      </p:sp>
      <p:sp>
        <p:nvSpPr>
          <p:cNvPr id="4" name="Rettangolo 29"/>
          <p:cNvSpPr/>
          <p:nvPr/>
        </p:nvSpPr>
        <p:spPr>
          <a:xfrm>
            <a:off x="0" y="308275"/>
            <a:ext cx="9144001" cy="91443"/>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5" name="Rettangolo 30"/>
          <p:cNvSpPr/>
          <p:nvPr/>
        </p:nvSpPr>
        <p:spPr>
          <a:xfrm flipV="1">
            <a:off x="5410182" y="360246"/>
            <a:ext cx="3733820" cy="91088"/>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6" name="Rettangolo 31"/>
          <p:cNvSpPr/>
          <p:nvPr/>
        </p:nvSpPr>
        <p:spPr>
          <a:xfrm flipV="1">
            <a:off x="5410199" y="440111"/>
            <a:ext cx="3733803" cy="180036"/>
          </a:xfrm>
          <a:prstGeom prst="rect">
            <a:avLst/>
          </a:prstGeom>
          <a:solidFill>
            <a:schemeClr val="accent2">
              <a:alpha val="50000"/>
            </a:schemeClr>
          </a:solidFill>
          <a:ln w="12700">
            <a:miter lim="400000"/>
          </a:ln>
        </p:spPr>
        <p:txBody>
          <a:bodyPr lIns="45719" rIns="45719" anchor="ctr"/>
          <a:lstStyle/>
          <a:p>
            <a:pPr algn="ctr">
              <a:defRPr>
                <a:solidFill>
                  <a:srgbClr val="FFFFFF"/>
                </a:solidFill>
              </a:defRPr>
            </a:pPr>
            <a:endParaRPr/>
          </a:p>
        </p:txBody>
      </p:sp>
      <p:sp>
        <p:nvSpPr>
          <p:cNvPr id="7" name="Rettangolo arrotondato 32"/>
          <p:cNvSpPr/>
          <p:nvPr/>
        </p:nvSpPr>
        <p:spPr>
          <a:xfrm>
            <a:off x="5407338" y="497503"/>
            <a:ext cx="3063241" cy="27433"/>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8" name="Rettangolo arrotondato 33"/>
          <p:cNvSpPr/>
          <p:nvPr/>
        </p:nvSpPr>
        <p:spPr>
          <a:xfrm>
            <a:off x="7373646" y="588942"/>
            <a:ext cx="1600201" cy="36577"/>
          </a:xfrm>
          <a:prstGeom prst="roundRect">
            <a:avLst>
              <a:gd name="adj" fmla="val 1666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9" name="Rettangolo 34"/>
          <p:cNvSpPr/>
          <p:nvPr/>
        </p:nvSpPr>
        <p:spPr>
          <a:xfrm>
            <a:off x="9084965" y="-2001"/>
            <a:ext cx="57627" cy="621792"/>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endParaRPr/>
          </a:p>
        </p:txBody>
      </p:sp>
      <p:sp>
        <p:nvSpPr>
          <p:cNvPr id="10" name="Rettangolo 35"/>
          <p:cNvSpPr/>
          <p:nvPr/>
        </p:nvSpPr>
        <p:spPr>
          <a:xfrm>
            <a:off x="9044481" y="-2001"/>
            <a:ext cx="27433" cy="621792"/>
          </a:xfrm>
          <a:prstGeom prst="rect">
            <a:avLst/>
          </a:prstGeom>
          <a:solidFill>
            <a:srgbClr val="FFFFFF">
              <a:alpha val="65098"/>
            </a:srgbClr>
          </a:solidFill>
          <a:ln w="12700">
            <a:miter lim="400000"/>
          </a:ln>
        </p:spPr>
        <p:txBody>
          <a:bodyPr lIns="45719" rIns="45719" anchor="ctr"/>
          <a:lstStyle/>
          <a:p>
            <a:pPr algn="ctr">
              <a:defRPr>
                <a:solidFill>
                  <a:srgbClr val="FFFFFF"/>
                </a:solidFill>
              </a:defRPr>
            </a:pPr>
            <a:endParaRPr/>
          </a:p>
        </p:txBody>
      </p:sp>
      <p:sp>
        <p:nvSpPr>
          <p:cNvPr id="11" name="Rettangolo 36"/>
          <p:cNvSpPr/>
          <p:nvPr/>
        </p:nvSpPr>
        <p:spPr>
          <a:xfrm>
            <a:off x="9023650" y="-2001"/>
            <a:ext cx="12701" cy="621792"/>
          </a:xfrm>
          <a:prstGeom prst="rect">
            <a:avLst/>
          </a:prstGeom>
          <a:solidFill>
            <a:srgbClr val="FFFFFF">
              <a:alpha val="60000"/>
            </a:srgbClr>
          </a:solidFill>
          <a:ln w="12700">
            <a:miter lim="400000"/>
          </a:ln>
        </p:spPr>
        <p:txBody>
          <a:bodyPr lIns="45719" rIns="45719" anchor="ctr"/>
          <a:lstStyle/>
          <a:p>
            <a:pPr algn="ctr">
              <a:defRPr>
                <a:solidFill>
                  <a:srgbClr val="FFFFFF"/>
                </a:solidFill>
              </a:defRPr>
            </a:pPr>
            <a:endParaRPr/>
          </a:p>
        </p:txBody>
      </p:sp>
      <p:sp>
        <p:nvSpPr>
          <p:cNvPr id="12" name="Rettangolo 37"/>
          <p:cNvSpPr/>
          <p:nvPr/>
        </p:nvSpPr>
        <p:spPr>
          <a:xfrm>
            <a:off x="8975422" y="-2001"/>
            <a:ext cx="27433" cy="621792"/>
          </a:xfrm>
          <a:prstGeom prst="rect">
            <a:avLst/>
          </a:prstGeom>
          <a:solidFill>
            <a:srgbClr val="FFFFFF">
              <a:alpha val="40000"/>
            </a:srgbClr>
          </a:solidFill>
          <a:ln w="12700">
            <a:miter lim="400000"/>
          </a:ln>
        </p:spPr>
        <p:txBody>
          <a:bodyPr lIns="45719" rIns="45719" anchor="ctr"/>
          <a:lstStyle/>
          <a:p>
            <a:pPr algn="ctr">
              <a:defRPr>
                <a:solidFill>
                  <a:srgbClr val="FFFFFF"/>
                </a:solidFill>
              </a:defRPr>
            </a:pPr>
            <a:endParaRPr/>
          </a:p>
        </p:txBody>
      </p:sp>
      <p:sp>
        <p:nvSpPr>
          <p:cNvPr id="13" name="Rettangolo 38"/>
          <p:cNvSpPr/>
          <p:nvPr/>
        </p:nvSpPr>
        <p:spPr>
          <a:xfrm>
            <a:off x="8915676" y="379"/>
            <a:ext cx="54865" cy="585218"/>
          </a:xfrm>
          <a:prstGeom prst="rect">
            <a:avLst/>
          </a:prstGeom>
          <a:solidFill>
            <a:srgbClr val="FFFFFF">
              <a:alpha val="20000"/>
            </a:srgbClr>
          </a:solidFill>
          <a:ln w="12700">
            <a:miter lim="400000"/>
          </a:ln>
        </p:spPr>
        <p:txBody>
          <a:bodyPr lIns="45719" rIns="45719" anchor="ctr"/>
          <a:lstStyle/>
          <a:p>
            <a:pPr algn="ctr">
              <a:defRPr>
                <a:solidFill>
                  <a:srgbClr val="FFFFFF"/>
                </a:solidFill>
              </a:defRPr>
            </a:pPr>
            <a:endParaRPr/>
          </a:p>
        </p:txBody>
      </p:sp>
      <p:sp>
        <p:nvSpPr>
          <p:cNvPr id="14" name="Rettangolo 39"/>
          <p:cNvSpPr/>
          <p:nvPr/>
        </p:nvSpPr>
        <p:spPr>
          <a:xfrm>
            <a:off x="8871696" y="379"/>
            <a:ext cx="12701" cy="585218"/>
          </a:xfrm>
          <a:prstGeom prst="rect">
            <a:avLst/>
          </a:prstGeom>
          <a:solidFill>
            <a:srgbClr val="FFFFFF">
              <a:alpha val="30196"/>
            </a:srgbClr>
          </a:solidFill>
          <a:ln w="12700">
            <a:miter lim="400000"/>
          </a:ln>
        </p:spPr>
        <p:txBody>
          <a:bodyPr lIns="45719" rIns="45719" anchor="ctr"/>
          <a:lstStyle/>
          <a:p>
            <a:pPr algn="ctr">
              <a:defRPr>
                <a:solidFill>
                  <a:srgbClr val="FFFFFF"/>
                </a:solidFill>
              </a:defRPr>
            </a:pPr>
            <a:endParaRPr/>
          </a:p>
        </p:txBody>
      </p:sp>
      <p:sp>
        <p:nvSpPr>
          <p:cNvPr id="15" name="Titolo Testo"/>
          <p:cNvSpPr txBox="1">
            <a:spLocks noGrp="1"/>
          </p:cNvSpPr>
          <p:nvPr>
            <p:ph type="title"/>
          </p:nvPr>
        </p:nvSpPr>
        <p:spPr>
          <a:xfrm>
            <a:off x="457200" y="1143000"/>
            <a:ext cx="8229600" cy="106680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Titolo Testo</a:t>
            </a:r>
          </a:p>
        </p:txBody>
      </p:sp>
      <p:sp>
        <p:nvSpPr>
          <p:cNvPr id="16" name="Corpo livello uno…"/>
          <p:cNvSpPr txBox="1">
            <a:spLocks noGrp="1"/>
          </p:cNvSpPr>
          <p:nvPr>
            <p:ph type="body" idx="1"/>
          </p:nvPr>
        </p:nvSpPr>
        <p:spPr>
          <a:xfrm>
            <a:off x="457200" y="2249423"/>
            <a:ext cx="8229600" cy="432511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17" name="Numero diapositiva"/>
          <p:cNvSpPr txBox="1">
            <a:spLocks noGrp="1"/>
          </p:cNvSpPr>
          <p:nvPr>
            <p:ph type="sldNum" sz="quarter" idx="2"/>
          </p:nvPr>
        </p:nvSpPr>
        <p:spPr>
          <a:xfrm>
            <a:off x="8594061" y="9891"/>
            <a:ext cx="342675" cy="358141"/>
          </a:xfrm>
          <a:prstGeom prst="rect">
            <a:avLst/>
          </a:prstGeom>
          <a:ln w="12700">
            <a:miter lim="400000"/>
          </a:ln>
        </p:spPr>
        <p:txBody>
          <a:bodyPr wrap="none" lIns="45719" rIns="45719" anchor="b">
            <a:spAutoFit/>
          </a:bodyPr>
          <a:lstStyle>
            <a:lvl1pPr algn="r">
              <a:defRPr>
                <a:solidFill>
                  <a:srgbClr val="FFFFFF"/>
                </a:solidFill>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100000"/>
        </a:lnSpc>
        <a:spcBef>
          <a:spcPts val="0"/>
        </a:spcBef>
        <a:spcAft>
          <a:spcPts val="0"/>
        </a:spcAft>
        <a:buClrTx/>
        <a:buSzTx/>
        <a:buFontTx/>
        <a:buNone/>
        <a:tabLst/>
        <a:defRPr sz="4000" b="0" i="0" u="none" strike="noStrike" cap="none" spc="0" baseline="0">
          <a:ln>
            <a:noFill/>
          </a:ln>
          <a:solidFill>
            <a:srgbClr val="04617B"/>
          </a:solidFill>
          <a:uFillTx/>
          <a:latin typeface="Trebuchet MS"/>
          <a:ea typeface="Trebuchet MS"/>
          <a:cs typeface="Trebuchet MS"/>
          <a:sym typeface="Trebuchet MS"/>
        </a:defRPr>
      </a:lvl1pPr>
      <a:lvl2pPr marL="0" marR="0" indent="0" algn="l" defTabSz="914400" rtl="0" latinLnBrk="0">
        <a:lnSpc>
          <a:spcPct val="100000"/>
        </a:lnSpc>
        <a:spcBef>
          <a:spcPts val="0"/>
        </a:spcBef>
        <a:spcAft>
          <a:spcPts val="0"/>
        </a:spcAft>
        <a:buClrTx/>
        <a:buSzTx/>
        <a:buFontTx/>
        <a:buNone/>
        <a:tabLst/>
        <a:defRPr sz="4000" b="0" i="0" u="none" strike="noStrike" cap="none" spc="0" baseline="0">
          <a:ln>
            <a:noFill/>
          </a:ln>
          <a:solidFill>
            <a:srgbClr val="04617B"/>
          </a:solidFill>
          <a:uFillTx/>
          <a:latin typeface="Trebuchet MS"/>
          <a:ea typeface="Trebuchet MS"/>
          <a:cs typeface="Trebuchet MS"/>
          <a:sym typeface="Trebuchet MS"/>
        </a:defRPr>
      </a:lvl2pPr>
      <a:lvl3pPr marL="0" marR="0" indent="0" algn="l" defTabSz="914400" rtl="0" latinLnBrk="0">
        <a:lnSpc>
          <a:spcPct val="100000"/>
        </a:lnSpc>
        <a:spcBef>
          <a:spcPts val="0"/>
        </a:spcBef>
        <a:spcAft>
          <a:spcPts val="0"/>
        </a:spcAft>
        <a:buClrTx/>
        <a:buSzTx/>
        <a:buFontTx/>
        <a:buNone/>
        <a:tabLst/>
        <a:defRPr sz="4000" b="0" i="0" u="none" strike="noStrike" cap="none" spc="0" baseline="0">
          <a:ln>
            <a:noFill/>
          </a:ln>
          <a:solidFill>
            <a:srgbClr val="04617B"/>
          </a:solidFill>
          <a:uFillTx/>
          <a:latin typeface="Trebuchet MS"/>
          <a:ea typeface="Trebuchet MS"/>
          <a:cs typeface="Trebuchet MS"/>
          <a:sym typeface="Trebuchet MS"/>
        </a:defRPr>
      </a:lvl3pPr>
      <a:lvl4pPr marL="0" marR="0" indent="0" algn="l" defTabSz="914400" rtl="0" latinLnBrk="0">
        <a:lnSpc>
          <a:spcPct val="100000"/>
        </a:lnSpc>
        <a:spcBef>
          <a:spcPts val="0"/>
        </a:spcBef>
        <a:spcAft>
          <a:spcPts val="0"/>
        </a:spcAft>
        <a:buClrTx/>
        <a:buSzTx/>
        <a:buFontTx/>
        <a:buNone/>
        <a:tabLst/>
        <a:defRPr sz="4000" b="0" i="0" u="none" strike="noStrike" cap="none" spc="0" baseline="0">
          <a:ln>
            <a:noFill/>
          </a:ln>
          <a:solidFill>
            <a:srgbClr val="04617B"/>
          </a:solidFill>
          <a:uFillTx/>
          <a:latin typeface="Trebuchet MS"/>
          <a:ea typeface="Trebuchet MS"/>
          <a:cs typeface="Trebuchet MS"/>
          <a:sym typeface="Trebuchet MS"/>
        </a:defRPr>
      </a:lvl4pPr>
      <a:lvl5pPr marL="0" marR="0" indent="0" algn="l" defTabSz="914400" rtl="0" latinLnBrk="0">
        <a:lnSpc>
          <a:spcPct val="100000"/>
        </a:lnSpc>
        <a:spcBef>
          <a:spcPts val="0"/>
        </a:spcBef>
        <a:spcAft>
          <a:spcPts val="0"/>
        </a:spcAft>
        <a:buClrTx/>
        <a:buSzTx/>
        <a:buFontTx/>
        <a:buNone/>
        <a:tabLst/>
        <a:defRPr sz="4000" b="0" i="0" u="none" strike="noStrike" cap="none" spc="0" baseline="0">
          <a:ln>
            <a:noFill/>
          </a:ln>
          <a:solidFill>
            <a:srgbClr val="04617B"/>
          </a:solidFill>
          <a:uFillTx/>
          <a:latin typeface="Trebuchet MS"/>
          <a:ea typeface="Trebuchet MS"/>
          <a:cs typeface="Trebuchet MS"/>
          <a:sym typeface="Trebuchet MS"/>
        </a:defRPr>
      </a:lvl5pPr>
      <a:lvl6pPr marL="0" marR="0" indent="0" algn="l" defTabSz="914400" rtl="0" latinLnBrk="0">
        <a:lnSpc>
          <a:spcPct val="100000"/>
        </a:lnSpc>
        <a:spcBef>
          <a:spcPts val="0"/>
        </a:spcBef>
        <a:spcAft>
          <a:spcPts val="0"/>
        </a:spcAft>
        <a:buClrTx/>
        <a:buSzTx/>
        <a:buFontTx/>
        <a:buNone/>
        <a:tabLst/>
        <a:defRPr sz="4000" b="0" i="0" u="none" strike="noStrike" cap="none" spc="0" baseline="0">
          <a:ln>
            <a:noFill/>
          </a:ln>
          <a:solidFill>
            <a:srgbClr val="04617B"/>
          </a:solidFill>
          <a:uFillTx/>
          <a:latin typeface="Trebuchet MS"/>
          <a:ea typeface="Trebuchet MS"/>
          <a:cs typeface="Trebuchet MS"/>
          <a:sym typeface="Trebuchet MS"/>
        </a:defRPr>
      </a:lvl6pPr>
      <a:lvl7pPr marL="0" marR="0" indent="0" algn="l" defTabSz="914400" rtl="0" latinLnBrk="0">
        <a:lnSpc>
          <a:spcPct val="100000"/>
        </a:lnSpc>
        <a:spcBef>
          <a:spcPts val="0"/>
        </a:spcBef>
        <a:spcAft>
          <a:spcPts val="0"/>
        </a:spcAft>
        <a:buClrTx/>
        <a:buSzTx/>
        <a:buFontTx/>
        <a:buNone/>
        <a:tabLst/>
        <a:defRPr sz="4000" b="0" i="0" u="none" strike="noStrike" cap="none" spc="0" baseline="0">
          <a:ln>
            <a:noFill/>
          </a:ln>
          <a:solidFill>
            <a:srgbClr val="04617B"/>
          </a:solidFill>
          <a:uFillTx/>
          <a:latin typeface="Trebuchet MS"/>
          <a:ea typeface="Trebuchet MS"/>
          <a:cs typeface="Trebuchet MS"/>
          <a:sym typeface="Trebuchet MS"/>
        </a:defRPr>
      </a:lvl7pPr>
      <a:lvl8pPr marL="0" marR="0" indent="0" algn="l" defTabSz="914400" rtl="0" latinLnBrk="0">
        <a:lnSpc>
          <a:spcPct val="100000"/>
        </a:lnSpc>
        <a:spcBef>
          <a:spcPts val="0"/>
        </a:spcBef>
        <a:spcAft>
          <a:spcPts val="0"/>
        </a:spcAft>
        <a:buClrTx/>
        <a:buSzTx/>
        <a:buFontTx/>
        <a:buNone/>
        <a:tabLst/>
        <a:defRPr sz="4000" b="0" i="0" u="none" strike="noStrike" cap="none" spc="0" baseline="0">
          <a:ln>
            <a:noFill/>
          </a:ln>
          <a:solidFill>
            <a:srgbClr val="04617B"/>
          </a:solidFill>
          <a:uFillTx/>
          <a:latin typeface="Trebuchet MS"/>
          <a:ea typeface="Trebuchet MS"/>
          <a:cs typeface="Trebuchet MS"/>
          <a:sym typeface="Trebuchet MS"/>
        </a:defRPr>
      </a:lvl8pPr>
      <a:lvl9pPr marL="0" marR="0" indent="0" algn="l" defTabSz="914400" rtl="0" latinLnBrk="0">
        <a:lnSpc>
          <a:spcPct val="100000"/>
        </a:lnSpc>
        <a:spcBef>
          <a:spcPts val="0"/>
        </a:spcBef>
        <a:spcAft>
          <a:spcPts val="0"/>
        </a:spcAft>
        <a:buClrTx/>
        <a:buSzTx/>
        <a:buFontTx/>
        <a:buNone/>
        <a:tabLst/>
        <a:defRPr sz="4000" b="0" i="0" u="none" strike="noStrike" cap="none" spc="0" baseline="0">
          <a:ln>
            <a:noFill/>
          </a:ln>
          <a:solidFill>
            <a:srgbClr val="04617B"/>
          </a:solidFill>
          <a:uFillTx/>
          <a:latin typeface="Trebuchet MS"/>
          <a:ea typeface="Trebuchet MS"/>
          <a:cs typeface="Trebuchet MS"/>
          <a:sym typeface="Trebuchet MS"/>
        </a:defRPr>
      </a:lvl9pPr>
    </p:titleStyle>
    <p:bodyStyle>
      <a:lvl1pPr marL="365759" marR="0" indent="-256031" algn="l" defTabSz="914400" rtl="0" latinLnBrk="0">
        <a:lnSpc>
          <a:spcPct val="100000"/>
        </a:lnSpc>
        <a:spcBef>
          <a:spcPts val="300"/>
        </a:spcBef>
        <a:spcAft>
          <a:spcPts val="0"/>
        </a:spcAft>
        <a:buClr>
          <a:schemeClr val="accent3"/>
        </a:buClr>
        <a:buSzPct val="100000"/>
        <a:buFont typeface="Georgia"/>
        <a:buChar char="•"/>
        <a:tabLst/>
        <a:defRPr sz="2800" b="0" i="0" u="none" strike="noStrike" cap="none" spc="0" baseline="0">
          <a:ln>
            <a:noFill/>
          </a:ln>
          <a:solidFill>
            <a:srgbClr val="000000"/>
          </a:solidFill>
          <a:uFillTx/>
          <a:latin typeface="+mn-lt"/>
          <a:ea typeface="+mn-ea"/>
          <a:cs typeface="+mn-cs"/>
          <a:sym typeface="Georgia"/>
        </a:defRPr>
      </a:lvl1pPr>
      <a:lvl2pPr marL="677359" marR="0" indent="-265879" algn="l" defTabSz="914400" rtl="0" latinLnBrk="0">
        <a:lnSpc>
          <a:spcPct val="100000"/>
        </a:lnSpc>
        <a:spcBef>
          <a:spcPts val="300"/>
        </a:spcBef>
        <a:spcAft>
          <a:spcPts val="0"/>
        </a:spcAft>
        <a:buClr>
          <a:schemeClr val="accent3"/>
        </a:buClr>
        <a:buSzPct val="100000"/>
        <a:buFont typeface="Georgia"/>
        <a:buChar char="▫"/>
        <a:tabLst/>
        <a:defRPr sz="2800" b="0" i="0" u="none" strike="noStrike" cap="none" spc="0" baseline="0">
          <a:ln>
            <a:noFill/>
          </a:ln>
          <a:solidFill>
            <a:srgbClr val="000000"/>
          </a:solidFill>
          <a:uFillTx/>
          <a:latin typeface="+mn-lt"/>
          <a:ea typeface="+mn-ea"/>
          <a:cs typeface="+mn-cs"/>
          <a:sym typeface="Georgia"/>
        </a:defRPr>
      </a:lvl2pPr>
      <a:lvl3pPr marL="960120" marR="0" indent="-256032" algn="l" defTabSz="914400" rtl="0" latinLnBrk="0">
        <a:lnSpc>
          <a:spcPct val="100000"/>
        </a:lnSpc>
        <a:spcBef>
          <a:spcPts val="300"/>
        </a:spcBef>
        <a:spcAft>
          <a:spcPts val="0"/>
        </a:spcAft>
        <a:buClr>
          <a:schemeClr val="accent3"/>
        </a:buClr>
        <a:buSzPct val="100000"/>
        <a:buFont typeface="Georgia"/>
        <a:buChar char="●"/>
        <a:tabLst/>
        <a:defRPr sz="2800" b="0" i="0" u="none" strike="noStrike" cap="none" spc="0" baseline="0">
          <a:ln>
            <a:noFill/>
          </a:ln>
          <a:solidFill>
            <a:srgbClr val="000000"/>
          </a:solidFill>
          <a:uFillTx/>
          <a:latin typeface="+mn-lt"/>
          <a:ea typeface="+mn-ea"/>
          <a:cs typeface="+mn-cs"/>
          <a:sym typeface="Georgia"/>
        </a:defRPr>
      </a:lvl3pPr>
      <a:lvl4pPr marL="1234439" marR="0" indent="-256032" algn="l" defTabSz="914400" rtl="0" latinLnBrk="0">
        <a:lnSpc>
          <a:spcPct val="100000"/>
        </a:lnSpc>
        <a:spcBef>
          <a:spcPts val="300"/>
        </a:spcBef>
        <a:spcAft>
          <a:spcPts val="0"/>
        </a:spcAft>
        <a:buClr>
          <a:schemeClr val="accent3"/>
        </a:buClr>
        <a:buSzPct val="100000"/>
        <a:buFont typeface="Georgia"/>
        <a:buChar char="●"/>
        <a:tabLst/>
        <a:defRPr sz="2800" b="0" i="0" u="none" strike="noStrike" cap="none" spc="0" baseline="0">
          <a:ln>
            <a:noFill/>
          </a:ln>
          <a:solidFill>
            <a:srgbClr val="000000"/>
          </a:solidFill>
          <a:uFillTx/>
          <a:latin typeface="+mn-lt"/>
          <a:ea typeface="+mn-ea"/>
          <a:cs typeface="+mn-cs"/>
          <a:sym typeface="Georgia"/>
        </a:defRPr>
      </a:lvl4pPr>
      <a:lvl5pPr marL="1463040" marR="0" indent="-256032" algn="l" defTabSz="914400" rtl="0" latinLnBrk="0">
        <a:lnSpc>
          <a:spcPct val="100000"/>
        </a:lnSpc>
        <a:spcBef>
          <a:spcPts val="300"/>
        </a:spcBef>
        <a:spcAft>
          <a:spcPts val="0"/>
        </a:spcAft>
        <a:buClr>
          <a:schemeClr val="accent3"/>
        </a:buClr>
        <a:buSzPct val="100000"/>
        <a:buFont typeface="Georgia"/>
        <a:buChar char="▫"/>
        <a:tabLst/>
        <a:defRPr sz="2800" b="0" i="0" u="none" strike="noStrike" cap="none" spc="0" baseline="0">
          <a:ln>
            <a:noFill/>
          </a:ln>
          <a:solidFill>
            <a:srgbClr val="000000"/>
          </a:solidFill>
          <a:uFillTx/>
          <a:latin typeface="+mn-lt"/>
          <a:ea typeface="+mn-ea"/>
          <a:cs typeface="+mn-cs"/>
          <a:sym typeface="Georgia"/>
        </a:defRPr>
      </a:lvl5pPr>
      <a:lvl6pPr marL="1710944" marR="0" indent="-284480" algn="l" defTabSz="914400" rtl="0" latinLnBrk="0">
        <a:lnSpc>
          <a:spcPct val="100000"/>
        </a:lnSpc>
        <a:spcBef>
          <a:spcPts val="300"/>
        </a:spcBef>
        <a:spcAft>
          <a:spcPts val="0"/>
        </a:spcAft>
        <a:buClr>
          <a:schemeClr val="accent3"/>
        </a:buClr>
        <a:buSzPct val="100000"/>
        <a:buFont typeface="Georgia"/>
        <a:buChar char="▫"/>
        <a:tabLst/>
        <a:defRPr sz="2800" b="0" i="0" u="none" strike="noStrike" cap="none" spc="0" baseline="0">
          <a:ln>
            <a:noFill/>
          </a:ln>
          <a:solidFill>
            <a:srgbClr val="000000"/>
          </a:solidFill>
          <a:uFillTx/>
          <a:latin typeface="+mn-lt"/>
          <a:ea typeface="+mn-ea"/>
          <a:cs typeface="+mn-cs"/>
          <a:sym typeface="Georgia"/>
        </a:defRPr>
      </a:lvl6pPr>
      <a:lvl7pPr marL="1965959" marR="0" indent="-320039" algn="l" defTabSz="914400" rtl="0" latinLnBrk="0">
        <a:lnSpc>
          <a:spcPct val="100000"/>
        </a:lnSpc>
        <a:spcBef>
          <a:spcPts val="300"/>
        </a:spcBef>
        <a:spcAft>
          <a:spcPts val="0"/>
        </a:spcAft>
        <a:buClr>
          <a:schemeClr val="accent3"/>
        </a:buClr>
        <a:buSzPct val="100000"/>
        <a:buFont typeface="Georgia"/>
        <a:buChar char="▫"/>
        <a:tabLst/>
        <a:defRPr sz="2800" b="0" i="0" u="none" strike="noStrike" cap="none" spc="0" baseline="0">
          <a:ln>
            <a:noFill/>
          </a:ln>
          <a:solidFill>
            <a:srgbClr val="000000"/>
          </a:solidFill>
          <a:uFillTx/>
          <a:latin typeface="+mn-lt"/>
          <a:ea typeface="+mn-ea"/>
          <a:cs typeface="+mn-cs"/>
          <a:sym typeface="Georgia"/>
        </a:defRPr>
      </a:lvl7pPr>
      <a:lvl8pPr marL="2188463" marR="0" indent="-341375" algn="l" defTabSz="914400" rtl="0" latinLnBrk="0">
        <a:lnSpc>
          <a:spcPct val="100000"/>
        </a:lnSpc>
        <a:spcBef>
          <a:spcPts val="300"/>
        </a:spcBef>
        <a:spcAft>
          <a:spcPts val="0"/>
        </a:spcAft>
        <a:buClr>
          <a:schemeClr val="accent3"/>
        </a:buClr>
        <a:buSzPct val="100000"/>
        <a:buFont typeface="Georgia"/>
        <a:buChar char="◦"/>
        <a:tabLst/>
        <a:defRPr sz="2800" b="0" i="0" u="none" strike="noStrike" cap="none" spc="0" baseline="0">
          <a:ln>
            <a:noFill/>
          </a:ln>
          <a:solidFill>
            <a:srgbClr val="000000"/>
          </a:solidFill>
          <a:uFillTx/>
          <a:latin typeface="+mn-lt"/>
          <a:ea typeface="+mn-ea"/>
          <a:cs typeface="+mn-cs"/>
          <a:sym typeface="Georgia"/>
        </a:defRPr>
      </a:lvl8pPr>
      <a:lvl9pPr marL="2423159" marR="0" indent="-365759" algn="l" defTabSz="914400" rtl="0" latinLnBrk="0">
        <a:lnSpc>
          <a:spcPct val="100000"/>
        </a:lnSpc>
        <a:spcBef>
          <a:spcPts val="300"/>
        </a:spcBef>
        <a:spcAft>
          <a:spcPts val="0"/>
        </a:spcAft>
        <a:buClr>
          <a:schemeClr val="accent3"/>
        </a:buClr>
        <a:buSzPct val="100000"/>
        <a:buFont typeface="Georgia"/>
        <a:buChar char="◦"/>
        <a:tabLst/>
        <a:defRPr sz="2800" b="0" i="0" u="none" strike="noStrike" cap="none" spc="0" baseline="0">
          <a:ln>
            <a:noFill/>
          </a:ln>
          <a:solidFill>
            <a:srgbClr val="000000"/>
          </a:solidFill>
          <a:uFillTx/>
          <a:latin typeface="+mn-lt"/>
          <a:ea typeface="+mn-ea"/>
          <a:cs typeface="+mn-cs"/>
          <a:sym typeface="Georgia"/>
        </a:defRPr>
      </a:lvl9pPr>
    </p:bodyStyle>
    <p:otherStyle>
      <a:lvl1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eorgia"/>
        </a:defRPr>
      </a:lvl1pPr>
      <a:lvl2pPr marL="0" marR="0" indent="45720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eorgia"/>
        </a:defRPr>
      </a:lvl2pPr>
      <a:lvl3pPr marL="0" marR="0" indent="91440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eorgia"/>
        </a:defRPr>
      </a:lvl3pPr>
      <a:lvl4pPr marL="0" marR="0" indent="137160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eorgia"/>
        </a:defRPr>
      </a:lvl4pPr>
      <a:lvl5pPr marL="0" marR="0" indent="182880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eorgia"/>
        </a:defRPr>
      </a:lvl5pPr>
      <a:lvl6pPr marL="0" marR="0" indent="228600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eorgia"/>
        </a:defRPr>
      </a:lvl6pPr>
      <a:lvl7pPr marL="0" marR="0" indent="274320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eorgia"/>
        </a:defRPr>
      </a:lvl7pPr>
      <a:lvl8pPr marL="0" marR="0" indent="320040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eorgia"/>
        </a:defRPr>
      </a:lvl8pPr>
      <a:lvl9pPr marL="0" marR="0" indent="365760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eorgi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it/url?sa=i&amp;rct=j&amp;q=&amp;esrc=s&amp;source=images&amp;cd=&amp;cad=rja&amp;uact=8&amp;ved=0ahUKEwiC_9y3oILYAhVG46QKHclaC-YQjRwIBw&amp;url=https://it.wikipedia.org/wiki/Martin_Lutero&amp;psig=AOvVaw0TzoQU0ijpHb7qAYOPNw4J&amp;ust=151309182236446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itolo 1"/>
          <p:cNvSpPr txBox="1">
            <a:spLocks noGrp="1"/>
          </p:cNvSpPr>
          <p:nvPr>
            <p:ph type="ctrTitle"/>
          </p:nvPr>
        </p:nvSpPr>
        <p:spPr>
          <a:xfrm>
            <a:off x="395536" y="332655"/>
            <a:ext cx="8458201" cy="2376266"/>
          </a:xfrm>
          <a:prstGeom prst="rect">
            <a:avLst/>
          </a:prstGeom>
        </p:spPr>
        <p:txBody>
          <a:bodyPr/>
          <a:lstStyle>
            <a:lvl1pPr defTabSz="877823">
              <a:defRPr sz="5184" i="1"/>
            </a:lvl1pPr>
          </a:lstStyle>
          <a:p>
            <a:r>
              <a:rPr dirty="0"/>
              <a:t>La </a:t>
            </a:r>
            <a:r>
              <a:rPr dirty="0" err="1"/>
              <a:t>Riforma</a:t>
            </a:r>
            <a:r>
              <a:rPr dirty="0"/>
              <a:t> </a:t>
            </a:r>
            <a:r>
              <a:rPr dirty="0" err="1"/>
              <a:t>Religiosa</a:t>
            </a:r>
            <a:r>
              <a:rPr dirty="0"/>
              <a:t> </a:t>
            </a:r>
            <a:r>
              <a:rPr dirty="0" err="1"/>
              <a:t>Protestante</a:t>
            </a:r>
            <a:r>
              <a:rPr dirty="0"/>
              <a:t> </a:t>
            </a:r>
            <a:r>
              <a:rPr dirty="0" err="1"/>
              <a:t>ed</a:t>
            </a:r>
            <a:r>
              <a:rPr dirty="0"/>
              <a:t> </a:t>
            </a:r>
            <a:r>
              <a:rPr dirty="0" err="1"/>
              <a:t>Ecclesiastica</a:t>
            </a:r>
            <a:endParaRPr dirty="0"/>
          </a:p>
        </p:txBody>
      </p:sp>
      <p:sp>
        <p:nvSpPr>
          <p:cNvPr id="136" name="Sottotitolo 2"/>
          <p:cNvSpPr txBox="1">
            <a:spLocks noGrp="1"/>
          </p:cNvSpPr>
          <p:nvPr>
            <p:ph type="subTitle" sz="quarter" idx="1"/>
          </p:nvPr>
        </p:nvSpPr>
        <p:spPr>
          <a:prstGeom prst="rect">
            <a:avLst/>
          </a:prstGeom>
        </p:spPr>
        <p:txBody>
          <a:bodyPr/>
          <a:lstStyle>
            <a:lvl1pPr>
              <a:defRPr>
                <a:solidFill>
                  <a:srgbClr val="000000"/>
                </a:solidFill>
              </a:defRPr>
            </a:lvl1pPr>
          </a:lstStyle>
          <a:p>
            <a:r>
              <a:rPr dirty="0" err="1"/>
              <a:t>Esposizione</a:t>
            </a:r>
            <a:r>
              <a:rPr dirty="0"/>
              <a:t> del </a:t>
            </a:r>
            <a:r>
              <a:rPr dirty="0" err="1"/>
              <a:t>contesto</a:t>
            </a:r>
            <a:r>
              <a:rPr dirty="0"/>
              <a:t> </a:t>
            </a:r>
            <a:r>
              <a:rPr dirty="0" err="1"/>
              <a:t>storico</a:t>
            </a:r>
            <a:r>
              <a:rPr dirty="0"/>
              <a:t> </a:t>
            </a:r>
            <a:r>
              <a:rPr dirty="0" err="1"/>
              <a:t>sociale</a:t>
            </a:r>
            <a:r>
              <a:rPr dirty="0"/>
              <a:t> del </a:t>
            </a:r>
            <a:r>
              <a:rPr dirty="0" err="1"/>
              <a:t>fenomeno</a:t>
            </a:r>
            <a:r>
              <a:rPr dirty="0"/>
              <a:t> </a:t>
            </a:r>
            <a:r>
              <a:rPr dirty="0" err="1"/>
              <a:t>che</a:t>
            </a:r>
            <a:r>
              <a:rPr dirty="0"/>
              <a:t> </a:t>
            </a:r>
            <a:r>
              <a:rPr dirty="0" err="1"/>
              <a:t>si</a:t>
            </a:r>
            <a:r>
              <a:rPr dirty="0"/>
              <a:t> </a:t>
            </a:r>
            <a:r>
              <a:rPr dirty="0" err="1"/>
              <a:t>sviluppa</a:t>
            </a:r>
            <a:r>
              <a:rPr dirty="0"/>
              <a:t> e influenza la FILOSOFIA.</a:t>
            </a:r>
          </a:p>
        </p:txBody>
      </p:sp>
    </p:spTree>
  </p:cSld>
  <p:clrMapOvr>
    <a:masterClrMapping/>
  </p:clrMapOvr>
  <p:transition spd="med" advClick="0" advTm="6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Titolo 1"/>
          <p:cNvSpPr txBox="1">
            <a:spLocks noGrp="1"/>
          </p:cNvSpPr>
          <p:nvPr>
            <p:ph type="title"/>
          </p:nvPr>
        </p:nvSpPr>
        <p:spPr>
          <a:xfrm>
            <a:off x="467543" y="764704"/>
            <a:ext cx="8229601" cy="1066801"/>
          </a:xfrm>
          <a:prstGeom prst="rect">
            <a:avLst/>
          </a:prstGeom>
        </p:spPr>
        <p:txBody>
          <a:bodyPr/>
          <a:lstStyle/>
          <a:p>
            <a:r>
              <a:t>Martin Lutero (1483-1546)</a:t>
            </a:r>
          </a:p>
        </p:txBody>
      </p:sp>
      <p:sp>
        <p:nvSpPr>
          <p:cNvPr id="263" name="Segnaposto contenuto 2"/>
          <p:cNvSpPr txBox="1">
            <a:spLocks noGrp="1"/>
          </p:cNvSpPr>
          <p:nvPr>
            <p:ph type="body" idx="1"/>
          </p:nvPr>
        </p:nvSpPr>
        <p:spPr>
          <a:xfrm>
            <a:off x="2699791" y="1916832"/>
            <a:ext cx="6203034" cy="4325113"/>
          </a:xfrm>
          <a:prstGeom prst="rect">
            <a:avLst/>
          </a:prstGeom>
        </p:spPr>
        <p:txBody>
          <a:bodyPr/>
          <a:lstStyle/>
          <a:p>
            <a:pPr>
              <a:lnSpc>
                <a:spcPct val="80000"/>
              </a:lnSpc>
              <a:defRPr sz="2100"/>
            </a:pPr>
            <a:r>
              <a:t>L’assoluta onnipotenza di Dio.</a:t>
            </a:r>
          </a:p>
          <a:p>
            <a:pPr>
              <a:lnSpc>
                <a:spcPct val="80000"/>
              </a:lnSpc>
              <a:defRPr sz="2100"/>
            </a:pPr>
            <a:r>
              <a:t>La non necessità ma la non impossibilità dell’esistenza di Dio.</a:t>
            </a:r>
          </a:p>
          <a:p>
            <a:pPr>
              <a:lnSpc>
                <a:spcPct val="80000"/>
              </a:lnSpc>
              <a:defRPr sz="2100"/>
            </a:pPr>
            <a:r>
              <a:t>Giustificazione per fede data dalla paura di Dio. </a:t>
            </a:r>
          </a:p>
          <a:p>
            <a:pPr>
              <a:lnSpc>
                <a:spcPct val="80000"/>
              </a:lnSpc>
              <a:defRPr sz="2100"/>
            </a:pPr>
            <a:r>
              <a:t>Dottrina della giustificazione per sola fede: </a:t>
            </a:r>
            <a:br/>
            <a:r>
              <a:t>in virtù di una forte fede, Dio dà salvezza.</a:t>
            </a:r>
          </a:p>
          <a:p>
            <a:pPr>
              <a:lnSpc>
                <a:spcPct val="80000"/>
              </a:lnSpc>
              <a:defRPr sz="2100"/>
            </a:pPr>
            <a:r>
              <a:t>No autorità del Papa.</a:t>
            </a:r>
          </a:p>
          <a:p>
            <a:pPr>
              <a:lnSpc>
                <a:spcPct val="80000"/>
              </a:lnSpc>
              <a:defRPr sz="2100"/>
            </a:pPr>
            <a:r>
              <a:t>Problema della salvezza: uomo vittima della</a:t>
            </a:r>
            <a:br/>
            <a:r>
              <a:t>dannazione eterna; poteva aspirare alla salvezza</a:t>
            </a:r>
            <a:br/>
            <a:r>
              <a:t>solo se animato da un sincero sentimento di fede</a:t>
            </a:r>
            <a:br/>
            <a:r>
              <a:t>e non tramite opere buone. </a:t>
            </a:r>
            <a:br/>
            <a:endParaRPr/>
          </a:p>
        </p:txBody>
      </p:sp>
      <p:pic>
        <p:nvPicPr>
          <p:cNvPr id="264" name="Picture 2" descr="Picture 2">
            <a:hlinkClick r:id="rId2"/>
          </p:cNvPr>
          <p:cNvPicPr>
            <a:picLocks noChangeAspect="1"/>
          </p:cNvPicPr>
          <p:nvPr/>
        </p:nvPicPr>
        <p:blipFill>
          <a:blip r:embed="rId3">
            <a:extLst/>
          </a:blip>
          <a:stretch>
            <a:fillRect/>
          </a:stretch>
        </p:blipFill>
        <p:spPr>
          <a:xfrm>
            <a:off x="323527" y="1988840"/>
            <a:ext cx="2323112" cy="3674741"/>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advClick="0" advTm="6000">
        <p:dissolv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Titolo 1"/>
          <p:cNvSpPr txBox="1">
            <a:spLocks noGrp="1"/>
          </p:cNvSpPr>
          <p:nvPr>
            <p:ph type="title"/>
          </p:nvPr>
        </p:nvSpPr>
        <p:spPr>
          <a:prstGeom prst="rect">
            <a:avLst/>
          </a:prstGeom>
        </p:spPr>
        <p:txBody>
          <a:bodyPr>
            <a:normAutofit fontScale="90000"/>
          </a:bodyPr>
          <a:lstStyle>
            <a:lvl1pPr defTabSz="850391">
              <a:defRPr sz="3348"/>
            </a:lvl1pPr>
          </a:lstStyle>
          <a:p>
            <a:r>
              <a:t>Le conseguenze sulla realtà contemporanea</a:t>
            </a:r>
          </a:p>
        </p:txBody>
      </p:sp>
      <p:sp>
        <p:nvSpPr>
          <p:cNvPr id="267" name="Segnaposto contenuto 2"/>
          <p:cNvSpPr txBox="1">
            <a:spLocks noGrp="1"/>
          </p:cNvSpPr>
          <p:nvPr>
            <p:ph type="body" idx="1"/>
          </p:nvPr>
        </p:nvSpPr>
        <p:spPr>
          <a:xfrm>
            <a:off x="539552" y="2249423"/>
            <a:ext cx="8147247" cy="4325113"/>
          </a:xfrm>
          <a:prstGeom prst="rect">
            <a:avLst/>
          </a:prstGeom>
        </p:spPr>
        <p:txBody>
          <a:bodyPr/>
          <a:lstStyle/>
          <a:p>
            <a:pPr>
              <a:buFont typeface="Arial"/>
              <a:defRPr sz="2500"/>
            </a:pPr>
            <a:r>
              <a:rPr dirty="0"/>
              <a:t>La </a:t>
            </a:r>
            <a:r>
              <a:rPr dirty="0" err="1"/>
              <a:t>mentalità</a:t>
            </a:r>
            <a:r>
              <a:rPr dirty="0"/>
              <a:t> </a:t>
            </a:r>
            <a:r>
              <a:rPr dirty="0" err="1"/>
              <a:t>occidentale</a:t>
            </a:r>
            <a:r>
              <a:rPr dirty="0"/>
              <a:t> </a:t>
            </a:r>
            <a:r>
              <a:rPr dirty="0" err="1"/>
              <a:t>sarebbe</a:t>
            </a:r>
            <a:r>
              <a:rPr dirty="0"/>
              <a:t> </a:t>
            </a:r>
            <a:r>
              <a:rPr dirty="0" err="1"/>
              <a:t>stata</a:t>
            </a:r>
            <a:r>
              <a:rPr dirty="0"/>
              <a:t> </a:t>
            </a:r>
            <a:r>
              <a:rPr dirty="0" err="1"/>
              <a:t>più</a:t>
            </a:r>
            <a:r>
              <a:rPr dirty="0"/>
              <a:t> </a:t>
            </a:r>
            <a:r>
              <a:rPr dirty="0" err="1"/>
              <a:t>chiusa</a:t>
            </a:r>
            <a:r>
              <a:rPr dirty="0"/>
              <a:t> senza le </a:t>
            </a:r>
            <a:r>
              <a:rPr dirty="0" err="1"/>
              <a:t>riforme</a:t>
            </a:r>
            <a:r>
              <a:rPr dirty="0"/>
              <a:t> </a:t>
            </a:r>
            <a:r>
              <a:rPr dirty="0" err="1"/>
              <a:t>della</a:t>
            </a:r>
            <a:r>
              <a:rPr dirty="0"/>
              <a:t> </a:t>
            </a:r>
            <a:r>
              <a:rPr dirty="0" err="1"/>
              <a:t>chiesa</a:t>
            </a:r>
            <a:r>
              <a:rPr dirty="0"/>
              <a:t>.</a:t>
            </a:r>
          </a:p>
          <a:p>
            <a:pPr>
              <a:buFont typeface="Arial"/>
              <a:defRPr sz="2500"/>
            </a:pPr>
            <a:r>
              <a:rPr dirty="0"/>
              <a:t>La </a:t>
            </a:r>
            <a:r>
              <a:rPr dirty="0" err="1"/>
              <a:t>riforma</a:t>
            </a:r>
            <a:r>
              <a:rPr dirty="0"/>
              <a:t> </a:t>
            </a:r>
            <a:r>
              <a:rPr dirty="0" err="1"/>
              <a:t>avrà</a:t>
            </a:r>
            <a:r>
              <a:rPr dirty="0"/>
              <a:t> </a:t>
            </a:r>
            <a:r>
              <a:rPr dirty="0" err="1"/>
              <a:t>forti</a:t>
            </a:r>
            <a:r>
              <a:rPr dirty="0"/>
              <a:t> </a:t>
            </a:r>
            <a:r>
              <a:rPr dirty="0" err="1"/>
              <a:t>ripercussioni</a:t>
            </a:r>
            <a:r>
              <a:rPr dirty="0"/>
              <a:t> </a:t>
            </a:r>
            <a:r>
              <a:rPr dirty="0" err="1"/>
              <a:t>sulla</a:t>
            </a:r>
            <a:r>
              <a:rPr dirty="0"/>
              <a:t> </a:t>
            </a:r>
            <a:r>
              <a:rPr dirty="0" err="1"/>
              <a:t>formazione</a:t>
            </a:r>
            <a:r>
              <a:rPr dirty="0"/>
              <a:t> </a:t>
            </a:r>
            <a:r>
              <a:rPr dirty="0" err="1"/>
              <a:t>delle</a:t>
            </a:r>
            <a:r>
              <a:rPr dirty="0"/>
              <a:t> </a:t>
            </a:r>
            <a:r>
              <a:rPr dirty="0" err="1"/>
              <a:t>basi</a:t>
            </a:r>
            <a:r>
              <a:rPr dirty="0"/>
              <a:t> </a:t>
            </a:r>
            <a:r>
              <a:rPr dirty="0" err="1"/>
              <a:t>dell’epoca</a:t>
            </a:r>
            <a:r>
              <a:rPr dirty="0"/>
              <a:t> </a:t>
            </a:r>
            <a:r>
              <a:rPr dirty="0" err="1"/>
              <a:t>moderna</a:t>
            </a:r>
            <a:r>
              <a:rPr dirty="0"/>
              <a:t>.</a:t>
            </a:r>
          </a:p>
          <a:p>
            <a:pPr>
              <a:buFont typeface="Arial"/>
              <a:defRPr sz="2500"/>
            </a:pPr>
            <a:r>
              <a:rPr dirty="0"/>
              <a:t>Non ci </a:t>
            </a:r>
            <a:r>
              <a:rPr dirty="0" err="1"/>
              <a:t>sarebbe</a:t>
            </a:r>
            <a:r>
              <a:rPr dirty="0"/>
              <a:t> </a:t>
            </a:r>
            <a:r>
              <a:rPr dirty="0" err="1"/>
              <a:t>stato</a:t>
            </a:r>
            <a:r>
              <a:rPr dirty="0"/>
              <a:t> </a:t>
            </a:r>
            <a:r>
              <a:rPr dirty="0" err="1"/>
              <a:t>uno</a:t>
            </a:r>
            <a:r>
              <a:rPr dirty="0"/>
              <a:t> </a:t>
            </a:r>
            <a:r>
              <a:rPr dirty="0" err="1"/>
              <a:t>sviluppo</a:t>
            </a:r>
            <a:r>
              <a:rPr dirty="0"/>
              <a:t> a </a:t>
            </a:r>
            <a:r>
              <a:rPr dirty="0" err="1"/>
              <a:t>livello</a:t>
            </a:r>
            <a:r>
              <a:rPr dirty="0"/>
              <a:t> politico </a:t>
            </a:r>
            <a:r>
              <a:rPr dirty="0" err="1"/>
              <a:t>quindi</a:t>
            </a:r>
            <a:r>
              <a:rPr dirty="0"/>
              <a:t> non </a:t>
            </a:r>
            <a:r>
              <a:rPr dirty="0" err="1"/>
              <a:t>si</a:t>
            </a:r>
            <a:r>
              <a:rPr dirty="0"/>
              <a:t> </a:t>
            </a:r>
            <a:r>
              <a:rPr dirty="0" err="1"/>
              <a:t>sarebbe</a:t>
            </a:r>
            <a:r>
              <a:rPr dirty="0"/>
              <a:t> </a:t>
            </a:r>
            <a:r>
              <a:rPr dirty="0" err="1"/>
              <a:t>sviluppato</a:t>
            </a:r>
            <a:r>
              <a:rPr dirty="0"/>
              <a:t> </a:t>
            </a:r>
            <a:r>
              <a:rPr dirty="0" err="1"/>
              <a:t>il</a:t>
            </a:r>
            <a:r>
              <a:rPr dirty="0"/>
              <a:t> </a:t>
            </a:r>
            <a:r>
              <a:rPr dirty="0" err="1"/>
              <a:t>capitalismo</a:t>
            </a:r>
            <a:r>
              <a:rPr dirty="0"/>
              <a:t> (</a:t>
            </a:r>
            <a:r>
              <a:rPr dirty="0" err="1"/>
              <a:t>Calvinismo</a:t>
            </a:r>
            <a:r>
              <a:rPr dirty="0"/>
              <a:t> e </a:t>
            </a:r>
            <a:r>
              <a:rPr dirty="0" err="1"/>
              <a:t>propensione</a:t>
            </a:r>
            <a:r>
              <a:rPr dirty="0"/>
              <a:t> </a:t>
            </a:r>
            <a:r>
              <a:rPr dirty="0" err="1"/>
              <a:t>alla</a:t>
            </a:r>
            <a:r>
              <a:rPr dirty="0"/>
              <a:t> </a:t>
            </a:r>
            <a:r>
              <a:rPr dirty="0" err="1"/>
              <a:t>ricchezza</a:t>
            </a:r>
            <a:r>
              <a:rPr dirty="0"/>
              <a:t>).</a:t>
            </a:r>
          </a:p>
          <a:p>
            <a:pPr>
              <a:buFont typeface="Arial"/>
              <a:defRPr sz="2500"/>
            </a:pPr>
            <a:r>
              <a:rPr dirty="0"/>
              <a:t>Non ci </a:t>
            </a:r>
            <a:r>
              <a:rPr dirty="0" err="1"/>
              <a:t>sarebbe</a:t>
            </a:r>
            <a:r>
              <a:rPr dirty="0"/>
              <a:t> </a:t>
            </a:r>
            <a:r>
              <a:rPr dirty="0" err="1"/>
              <a:t>stato</a:t>
            </a:r>
            <a:r>
              <a:rPr dirty="0"/>
              <a:t> </a:t>
            </a:r>
            <a:r>
              <a:rPr dirty="0" err="1"/>
              <a:t>uno</a:t>
            </a:r>
            <a:r>
              <a:rPr dirty="0"/>
              <a:t> </a:t>
            </a:r>
            <a:r>
              <a:rPr dirty="0" err="1"/>
              <a:t>sviluppo</a:t>
            </a:r>
            <a:r>
              <a:rPr dirty="0"/>
              <a:t> a </a:t>
            </a:r>
            <a:r>
              <a:rPr dirty="0" err="1"/>
              <a:t>livello</a:t>
            </a:r>
            <a:r>
              <a:rPr dirty="0"/>
              <a:t> </a:t>
            </a:r>
            <a:r>
              <a:rPr dirty="0" err="1"/>
              <a:t>pedagogico</a:t>
            </a:r>
            <a:r>
              <a:rPr dirty="0"/>
              <a:t> </a:t>
            </a:r>
            <a:r>
              <a:rPr dirty="0" err="1"/>
              <a:t>quindi</a:t>
            </a:r>
            <a:r>
              <a:rPr dirty="0"/>
              <a:t> non </a:t>
            </a:r>
            <a:r>
              <a:rPr dirty="0" err="1"/>
              <a:t>si</a:t>
            </a:r>
            <a:r>
              <a:rPr dirty="0"/>
              <a:t> </a:t>
            </a:r>
            <a:r>
              <a:rPr dirty="0" err="1"/>
              <a:t>sarebbe</a:t>
            </a:r>
            <a:r>
              <a:rPr dirty="0"/>
              <a:t> </a:t>
            </a:r>
            <a:r>
              <a:rPr dirty="0" err="1"/>
              <a:t>diffusa</a:t>
            </a:r>
            <a:r>
              <a:rPr dirty="0"/>
              <a:t> la </a:t>
            </a:r>
            <a:r>
              <a:rPr dirty="0" err="1"/>
              <a:t>lettura</a:t>
            </a:r>
            <a:r>
              <a:rPr dirty="0"/>
              <a:t> e </a:t>
            </a:r>
            <a:r>
              <a:rPr dirty="0" err="1"/>
              <a:t>l’interpretazione</a:t>
            </a:r>
            <a:r>
              <a:rPr dirty="0"/>
              <a:t> propria </a:t>
            </a:r>
            <a:r>
              <a:rPr dirty="0" err="1"/>
              <a:t>dei</a:t>
            </a:r>
            <a:r>
              <a:rPr dirty="0"/>
              <a:t> </a:t>
            </a:r>
            <a:r>
              <a:rPr dirty="0" err="1"/>
              <a:t>testi</a:t>
            </a:r>
            <a:r>
              <a:rPr dirty="0"/>
              <a:t>.</a:t>
            </a:r>
          </a:p>
        </p:txBody>
      </p:sp>
    </p:spTree>
  </p:cSld>
  <p:clrMapOvr>
    <a:masterClrMapping/>
  </p:clrMapOvr>
  <mc:AlternateContent xmlns:mc="http://schemas.openxmlformats.org/markup-compatibility/2006" xmlns:p14="http://schemas.microsoft.com/office/powerpoint/2010/main">
    <mc:Choice Requires="p14">
      <p:transition spd="slow" p14:dur="1200">
        <p:circ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Titolo 1"/>
          <p:cNvSpPr txBox="1">
            <a:spLocks noGrp="1"/>
          </p:cNvSpPr>
          <p:nvPr>
            <p:ph type="title"/>
          </p:nvPr>
        </p:nvSpPr>
        <p:spPr>
          <a:xfrm>
            <a:off x="642909" y="1142984"/>
            <a:ext cx="7615264" cy="500051"/>
          </a:xfrm>
          <a:prstGeom prst="rect">
            <a:avLst/>
          </a:prstGeom>
        </p:spPr>
        <p:txBody>
          <a:bodyPr>
            <a:normAutofit fontScale="90000"/>
          </a:bodyPr>
          <a:lstStyle>
            <a:lvl1pPr defTabSz="713231">
              <a:defRPr sz="2807"/>
            </a:lvl1pPr>
          </a:lstStyle>
          <a:p>
            <a:r>
              <a:t>Martin Luther</a:t>
            </a:r>
          </a:p>
        </p:txBody>
      </p:sp>
      <p:sp>
        <p:nvSpPr>
          <p:cNvPr id="270" name="Segnaposto contenuto 2"/>
          <p:cNvSpPr txBox="1">
            <a:spLocks noGrp="1"/>
          </p:cNvSpPr>
          <p:nvPr>
            <p:ph type="body" idx="1"/>
          </p:nvPr>
        </p:nvSpPr>
        <p:spPr>
          <a:xfrm>
            <a:off x="285719" y="1785926"/>
            <a:ext cx="8501124" cy="4714909"/>
          </a:xfrm>
          <a:prstGeom prst="rect">
            <a:avLst/>
          </a:prstGeom>
        </p:spPr>
        <p:txBody>
          <a:bodyPr>
            <a:normAutofit fontScale="92500" lnSpcReduction="10000"/>
          </a:bodyPr>
          <a:lstStyle>
            <a:lvl1pPr>
              <a:defRPr sz="2000"/>
            </a:lvl1pPr>
          </a:lstStyle>
          <a:p>
            <a:r>
              <a:rPr sz="2400" dirty="0"/>
              <a:t>Martin Luther, (Eisleben, 10 November 1483 – Eisleben, 18 February 1546), was a German theologian initiator of the Protestant reform. The aspects of religion against which Martin Luther was </a:t>
            </a:r>
            <a:r>
              <a:rPr sz="2400" dirty="0" err="1"/>
              <a:t>trown</a:t>
            </a:r>
            <a:r>
              <a:rPr sz="2400" dirty="0"/>
              <a:t> are the doctrine of indulgences, according to which a Christian has the possibility of canceling a very precise part of the consequences of a sin. The protestant </a:t>
            </a:r>
            <a:r>
              <a:rPr sz="2400" dirty="0" err="1"/>
              <a:t>refor</a:t>
            </a:r>
            <a:r>
              <a:rPr sz="2400" dirty="0"/>
              <a:t> challenged this doctrine by claiming that it was not solid foundation in the Bible. He also criticized the Latin mass which excluded most of the population from the word of God. They were circulating, in fact, the translations in vernacular had never been taken into consideration by the Church. Martin Luther also criticized the corruption of the clergy, accusing him of nepotism, of concentrating on worldly activities and pursuing political and </a:t>
            </a:r>
            <a:r>
              <a:rPr sz="2400" dirty="0" err="1"/>
              <a:t>econimic</a:t>
            </a:r>
            <a:r>
              <a:rPr sz="2400" dirty="0"/>
              <a:t> objectives.</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Titolo 1"/>
          <p:cNvSpPr txBox="1">
            <a:spLocks noGrp="1"/>
          </p:cNvSpPr>
          <p:nvPr>
            <p:ph type="title"/>
          </p:nvPr>
        </p:nvSpPr>
        <p:spPr>
          <a:prstGeom prst="rect">
            <a:avLst/>
          </a:prstGeom>
        </p:spPr>
        <p:txBody>
          <a:bodyPr/>
          <a:lstStyle/>
          <a:p>
            <a:r>
              <a:t>Giovanni Calvino</a:t>
            </a:r>
          </a:p>
        </p:txBody>
      </p:sp>
      <p:sp>
        <p:nvSpPr>
          <p:cNvPr id="273" name="Segnaposto contenuto 2"/>
          <p:cNvSpPr txBox="1">
            <a:spLocks noGrp="1"/>
          </p:cNvSpPr>
          <p:nvPr>
            <p:ph type="body" idx="1"/>
          </p:nvPr>
        </p:nvSpPr>
        <p:spPr>
          <a:xfrm>
            <a:off x="457200" y="2249423"/>
            <a:ext cx="8229600" cy="4325113"/>
          </a:xfrm>
          <a:prstGeom prst="rect">
            <a:avLst/>
          </a:prstGeom>
        </p:spPr>
        <p:txBody>
          <a:bodyPr/>
          <a:lstStyle/>
          <a:p>
            <a:r>
              <a:t>Giovanni Calvino was born in Noyon, Picardy, on 10 July 1509. According to Calvin the fate of men is determined by God's free will to choose those who will be destined for salvation according to the stimuli that lead believers to success. In fact, success in life is a sign of divine favor, because in this way will be highlighted their condition of people predestined to paradise.</a:t>
            </a:r>
          </a:p>
        </p:txBody>
      </p:sp>
    </p:spTree>
  </p:cSld>
  <p:clrMapOvr>
    <a:masterClrMapping/>
  </p:clrMapOvr>
  <mc:AlternateContent xmlns:mc="http://schemas.openxmlformats.org/markup-compatibility/2006" xmlns:p14="http://schemas.microsoft.com/office/powerpoint/2010/main">
    <mc:Choice Requires="p14">
      <p:transition spd="slow" p14:dur="1200">
        <p:strips dir="ru"/>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Connettore 2 5"/>
          <p:cNvSpPr/>
          <p:nvPr/>
        </p:nvSpPr>
        <p:spPr>
          <a:xfrm>
            <a:off x="2957965" y="1472541"/>
            <a:ext cx="1614035" cy="12244"/>
          </a:xfrm>
          <a:prstGeom prst="line">
            <a:avLst/>
          </a:prstGeom>
          <a:ln>
            <a:solidFill>
              <a:schemeClr val="accent1"/>
            </a:solidFill>
            <a:tailEnd type="triangle"/>
          </a:ln>
        </p:spPr>
        <p:txBody>
          <a:bodyPr lIns="45719" rIns="45719"/>
          <a:lstStyle/>
          <a:p>
            <a:endParaRPr/>
          </a:p>
        </p:txBody>
      </p:sp>
      <p:sp>
        <p:nvSpPr>
          <p:cNvPr id="276" name="Connettore 1 7"/>
          <p:cNvSpPr/>
          <p:nvPr/>
        </p:nvSpPr>
        <p:spPr>
          <a:xfrm flipH="1">
            <a:off x="1043608" y="2038782"/>
            <a:ext cx="0" cy="886163"/>
          </a:xfrm>
          <a:prstGeom prst="line">
            <a:avLst/>
          </a:prstGeom>
          <a:ln>
            <a:solidFill>
              <a:schemeClr val="accent1"/>
            </a:solidFill>
          </a:ln>
        </p:spPr>
        <p:txBody>
          <a:bodyPr lIns="45719" rIns="45719"/>
          <a:lstStyle/>
          <a:p>
            <a:endParaRPr/>
          </a:p>
        </p:txBody>
      </p:sp>
      <p:sp>
        <p:nvSpPr>
          <p:cNvPr id="277" name="Connettore 1 9"/>
          <p:cNvSpPr/>
          <p:nvPr/>
        </p:nvSpPr>
        <p:spPr>
          <a:xfrm flipH="1">
            <a:off x="1043608" y="3573016"/>
            <a:ext cx="1" cy="504057"/>
          </a:xfrm>
          <a:prstGeom prst="line">
            <a:avLst/>
          </a:prstGeom>
          <a:ln>
            <a:solidFill>
              <a:schemeClr val="accent1"/>
            </a:solidFill>
          </a:ln>
        </p:spPr>
        <p:txBody>
          <a:bodyPr lIns="45719" rIns="45719"/>
          <a:lstStyle/>
          <a:p>
            <a:endParaRPr/>
          </a:p>
        </p:txBody>
      </p:sp>
      <p:sp>
        <p:nvSpPr>
          <p:cNvPr id="278" name="CasellaDiTesto 10"/>
          <p:cNvSpPr txBox="1"/>
          <p:nvPr/>
        </p:nvSpPr>
        <p:spPr>
          <a:xfrm>
            <a:off x="467543" y="1023119"/>
            <a:ext cx="2490423" cy="707886"/>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p>
            <a:r>
              <a:rPr sz="2000" dirty="0"/>
              <a:t>Relation between </a:t>
            </a:r>
          </a:p>
          <a:p>
            <a:r>
              <a:rPr sz="2000" dirty="0"/>
              <a:t>FAITH and REASON</a:t>
            </a:r>
            <a:endParaRPr lang="it-IT" sz="2000" dirty="0"/>
          </a:p>
        </p:txBody>
      </p:sp>
      <p:sp>
        <p:nvSpPr>
          <p:cNvPr id="279" name="CasellaDiTesto 11"/>
          <p:cNvSpPr txBox="1"/>
          <p:nvPr/>
        </p:nvSpPr>
        <p:spPr>
          <a:xfrm>
            <a:off x="323527" y="2996950"/>
            <a:ext cx="2905600" cy="70788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sz="2000" dirty="0"/>
              <a:t>Based on EXISTENCE of God </a:t>
            </a:r>
          </a:p>
        </p:txBody>
      </p:sp>
      <p:sp>
        <p:nvSpPr>
          <p:cNvPr id="280" name="CasellaDiTesto 12"/>
          <p:cNvSpPr txBox="1"/>
          <p:nvPr/>
        </p:nvSpPr>
        <p:spPr>
          <a:xfrm>
            <a:off x="4713337" y="702565"/>
            <a:ext cx="2448273" cy="224676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sz="2000" dirty="0"/>
              <a:t>1 Which is the position of God</a:t>
            </a:r>
          </a:p>
          <a:p>
            <a:r>
              <a:rPr sz="2000" dirty="0"/>
              <a:t>2 How can we saved if the nature is wicked</a:t>
            </a:r>
          </a:p>
          <a:p>
            <a:r>
              <a:rPr sz="2000" dirty="0"/>
              <a:t>3 What is the role of the authorities</a:t>
            </a:r>
          </a:p>
        </p:txBody>
      </p:sp>
      <p:sp>
        <p:nvSpPr>
          <p:cNvPr id="281" name="CasellaDiTesto 14"/>
          <p:cNvSpPr txBox="1"/>
          <p:nvPr/>
        </p:nvSpPr>
        <p:spPr>
          <a:xfrm>
            <a:off x="323527" y="4078585"/>
            <a:ext cx="2761584" cy="101566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sz="2000" dirty="0"/>
              <a:t>With ONTOLOGICAL    ARGUMENT</a:t>
            </a:r>
          </a:p>
          <a:p>
            <a:r>
              <a:rPr sz="2000" dirty="0"/>
              <a:t>          FIVE WAYS</a:t>
            </a:r>
          </a:p>
        </p:txBody>
      </p:sp>
      <p:sp>
        <p:nvSpPr>
          <p:cNvPr id="2" name="CasellaDiTesto 1">
            <a:extLst>
              <a:ext uri="{FF2B5EF4-FFF2-40B4-BE49-F238E27FC236}">
                <a16:creationId xmlns:a16="http://schemas.microsoft.com/office/drawing/2014/main" id="{D4BC7F31-7667-384C-8D81-E36E6CE444ED}"/>
              </a:ext>
            </a:extLst>
          </p:cNvPr>
          <p:cNvSpPr txBox="1"/>
          <p:nvPr/>
        </p:nvSpPr>
        <p:spPr>
          <a:xfrm>
            <a:off x="1211283" y="2158698"/>
            <a:ext cx="1587697"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it-IT" sz="1800" b="0" i="0" u="none" strike="noStrike" cap="none" spc="0" normalizeH="0" baseline="0" dirty="0" err="1">
                <a:ln>
                  <a:noFill/>
                </a:ln>
                <a:solidFill>
                  <a:srgbClr val="000000"/>
                </a:solidFill>
                <a:effectLst/>
                <a:uFillTx/>
                <a:latin typeface="+mn-lt"/>
                <a:ea typeface="+mn-ea"/>
                <a:cs typeface="+mn-cs"/>
                <a:sym typeface="Georgia"/>
              </a:rPr>
              <a:t>Before</a:t>
            </a:r>
            <a:r>
              <a:rPr kumimoji="0" lang="it-IT" sz="1800" b="0" i="0" u="none" strike="noStrike" cap="none" spc="0" normalizeH="0" baseline="0" dirty="0">
                <a:ln>
                  <a:noFill/>
                </a:ln>
                <a:solidFill>
                  <a:srgbClr val="000000"/>
                </a:solidFill>
                <a:effectLst/>
                <a:uFillTx/>
                <a:latin typeface="+mn-lt"/>
                <a:ea typeface="+mn-ea"/>
                <a:cs typeface="+mn-cs"/>
                <a:sym typeface="Georgia"/>
              </a:rPr>
              <a:t> XVI </a:t>
            </a:r>
            <a:r>
              <a:rPr kumimoji="0" lang="it-IT" sz="1800" b="0" i="0" u="none" strike="noStrike" cap="none" spc="0" normalizeH="0" baseline="0" dirty="0" err="1">
                <a:ln>
                  <a:noFill/>
                </a:ln>
                <a:solidFill>
                  <a:srgbClr val="000000"/>
                </a:solidFill>
                <a:effectLst/>
                <a:uFillTx/>
                <a:latin typeface="+mn-lt"/>
                <a:ea typeface="+mn-ea"/>
                <a:cs typeface="+mn-cs"/>
                <a:sym typeface="Georgia"/>
              </a:rPr>
              <a:t>centuty</a:t>
            </a:r>
            <a:endParaRPr kumimoji="0" lang="it-IT" sz="1800" b="0" i="0" u="none" strike="noStrike" cap="none" spc="0" normalizeH="0" baseline="0" dirty="0">
              <a:ln>
                <a:noFill/>
              </a:ln>
              <a:solidFill>
                <a:srgbClr val="000000"/>
              </a:solidFill>
              <a:effectLst/>
              <a:uFillTx/>
              <a:latin typeface="+mn-lt"/>
              <a:ea typeface="+mn-ea"/>
              <a:cs typeface="+mn-cs"/>
              <a:sym typeface="Georgia"/>
            </a:endParaRPr>
          </a:p>
        </p:txBody>
      </p:sp>
      <p:sp>
        <p:nvSpPr>
          <p:cNvPr id="10" name="CasellaDiTesto 9">
            <a:extLst>
              <a:ext uri="{FF2B5EF4-FFF2-40B4-BE49-F238E27FC236}">
                <a16:creationId xmlns:a16="http://schemas.microsoft.com/office/drawing/2014/main" id="{91E74355-08CD-0145-B97B-0A7249248957}"/>
              </a:ext>
            </a:extLst>
          </p:cNvPr>
          <p:cNvSpPr txBox="1"/>
          <p:nvPr/>
        </p:nvSpPr>
        <p:spPr>
          <a:xfrm>
            <a:off x="2984303" y="730733"/>
            <a:ext cx="1587697"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it-IT" sz="1800" b="0" i="0" u="none" strike="noStrike" cap="none" spc="0" normalizeH="0" baseline="0" dirty="0" err="1">
                <a:ln>
                  <a:noFill/>
                </a:ln>
                <a:solidFill>
                  <a:srgbClr val="000000"/>
                </a:solidFill>
                <a:effectLst/>
                <a:uFillTx/>
                <a:latin typeface="+mn-lt"/>
                <a:ea typeface="+mn-ea"/>
                <a:cs typeface="+mn-cs"/>
                <a:sym typeface="Georgia"/>
              </a:rPr>
              <a:t>After</a:t>
            </a:r>
            <a:r>
              <a:rPr kumimoji="0" lang="it-IT" sz="1800" b="0" i="0" u="none" strike="noStrike" cap="none" spc="0" normalizeH="0" baseline="0" dirty="0">
                <a:ln>
                  <a:noFill/>
                </a:ln>
                <a:solidFill>
                  <a:srgbClr val="000000"/>
                </a:solidFill>
                <a:effectLst/>
                <a:uFillTx/>
                <a:latin typeface="+mn-lt"/>
                <a:ea typeface="+mn-ea"/>
                <a:cs typeface="+mn-cs"/>
                <a:sym typeface="Georgia"/>
              </a:rPr>
              <a:t> XVI </a:t>
            </a:r>
            <a:r>
              <a:rPr kumimoji="0" lang="it-IT" sz="1800" b="0" i="0" u="none" strike="noStrike" cap="none" spc="0" normalizeH="0" baseline="0" dirty="0" err="1">
                <a:ln>
                  <a:noFill/>
                </a:ln>
                <a:solidFill>
                  <a:srgbClr val="000000"/>
                </a:solidFill>
                <a:effectLst/>
                <a:uFillTx/>
                <a:latin typeface="+mn-lt"/>
                <a:ea typeface="+mn-ea"/>
                <a:cs typeface="+mn-cs"/>
                <a:sym typeface="Georgia"/>
              </a:rPr>
              <a:t>centuty</a:t>
            </a:r>
            <a:endParaRPr kumimoji="0" lang="it-IT" sz="1800" b="0" i="0" u="none" strike="noStrike" cap="none" spc="0" normalizeH="0" baseline="0" dirty="0">
              <a:ln>
                <a:noFill/>
              </a:ln>
              <a:solidFill>
                <a:srgbClr val="000000"/>
              </a:solidFill>
              <a:effectLst/>
              <a:uFillTx/>
              <a:latin typeface="+mn-lt"/>
              <a:ea typeface="+mn-ea"/>
              <a:cs typeface="+mn-cs"/>
              <a:sym typeface="Georgia"/>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7" name="Segnaposto contenuto 3"/>
          <p:cNvGrpSpPr/>
          <p:nvPr/>
        </p:nvGrpSpPr>
        <p:grpSpPr>
          <a:xfrm>
            <a:off x="1563020" y="552279"/>
            <a:ext cx="6017958" cy="6017958"/>
            <a:chOff x="0" y="0"/>
            <a:chExt cx="6017956" cy="6017956"/>
          </a:xfrm>
        </p:grpSpPr>
        <p:grpSp>
          <p:nvGrpSpPr>
            <p:cNvPr id="140" name="Gruppo"/>
            <p:cNvGrpSpPr/>
            <p:nvPr/>
          </p:nvGrpSpPr>
          <p:grpSpPr>
            <a:xfrm>
              <a:off x="2217361" y="2217361"/>
              <a:ext cx="1583235" cy="1583235"/>
              <a:chOff x="0" y="0"/>
              <a:chExt cx="1583233" cy="1583233"/>
            </a:xfrm>
          </p:grpSpPr>
          <p:sp>
            <p:nvSpPr>
              <p:cNvPr id="138" name="Cerchio"/>
              <p:cNvSpPr/>
              <p:nvPr/>
            </p:nvSpPr>
            <p:spPr>
              <a:xfrm>
                <a:off x="0" y="0"/>
                <a:ext cx="1583234" cy="1583234"/>
              </a:xfrm>
              <a:prstGeom prst="ellipse">
                <a:avLst/>
              </a:prstGeom>
              <a:solidFill>
                <a:schemeClr val="accent1"/>
              </a:solidFill>
              <a:ln w="19050" cap="flat">
                <a:solidFill>
                  <a:srgbClr val="FFFFFF"/>
                </a:solidFill>
                <a:prstDash val="solid"/>
                <a:round/>
              </a:ln>
              <a:effectLst/>
            </p:spPr>
            <p:txBody>
              <a:bodyPr wrap="square" lIns="45719" tIns="45719" rIns="45719" bIns="45719" numCol="1" anchor="ctr">
                <a:noAutofit/>
              </a:bodyPr>
              <a:lstStyle/>
              <a:p>
                <a:pPr algn="ctr" defTabSz="711200">
                  <a:lnSpc>
                    <a:spcPct val="90000"/>
                  </a:lnSpc>
                  <a:spcBef>
                    <a:spcPts val="1100"/>
                  </a:spcBef>
                  <a:defRPr sz="1600">
                    <a:solidFill>
                      <a:srgbClr val="FFFFFF"/>
                    </a:solidFill>
                  </a:defRPr>
                </a:pPr>
                <a:endParaRPr/>
              </a:p>
            </p:txBody>
          </p:sp>
          <p:sp>
            <p:nvSpPr>
              <p:cNvPr id="139" name="1500 Riforma Protestante"/>
              <p:cNvSpPr txBox="1"/>
              <p:nvPr/>
            </p:nvSpPr>
            <p:spPr>
              <a:xfrm>
                <a:off x="231859" y="433476"/>
                <a:ext cx="1119516" cy="71628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0320" tIns="20320" rIns="20320" bIns="20320" numCol="1" anchor="ctr">
                <a:spAutoFit/>
              </a:bodyPr>
              <a:lstStyle>
                <a:lvl1pPr algn="ctr" defTabSz="711200">
                  <a:lnSpc>
                    <a:spcPct val="90000"/>
                  </a:lnSpc>
                  <a:spcBef>
                    <a:spcPts val="600"/>
                  </a:spcBef>
                  <a:defRPr sz="1600">
                    <a:solidFill>
                      <a:srgbClr val="FFFFFF"/>
                    </a:solidFill>
                  </a:defRPr>
                </a:lvl1pPr>
              </a:lstStyle>
              <a:p>
                <a:r>
                  <a:t>1500 Riforma Protestante</a:t>
                </a:r>
              </a:p>
            </p:txBody>
          </p:sp>
        </p:grpSp>
        <p:sp>
          <p:nvSpPr>
            <p:cNvPr id="141" name="Freccia"/>
            <p:cNvSpPr/>
            <p:nvPr/>
          </p:nvSpPr>
          <p:spPr>
            <a:xfrm rot="16200000">
              <a:off x="2840935" y="1640659"/>
              <a:ext cx="336088" cy="538300"/>
            </a:xfrm>
            <a:prstGeom prst="rightArrow">
              <a:avLst>
                <a:gd name="adj1" fmla="val 60000"/>
                <a:gd name="adj2" fmla="val 50000"/>
              </a:avLst>
            </a:prstGeom>
            <a:solidFill>
              <a:srgbClr val="A8B9DF"/>
            </a:solidFill>
            <a:ln w="12700" cap="flat">
              <a:noFill/>
              <a:miter lim="400000"/>
            </a:ln>
            <a:effectLst/>
          </p:spPr>
          <p:txBody>
            <a:bodyPr wrap="square" lIns="45719" tIns="45719" rIns="45719" bIns="45719" numCol="1" anchor="ctr">
              <a:noAutofit/>
            </a:bodyPr>
            <a:lstStyle/>
            <a:p>
              <a:pPr algn="ctr" defTabSz="577850">
                <a:lnSpc>
                  <a:spcPct val="90000"/>
                </a:lnSpc>
                <a:spcBef>
                  <a:spcPts val="1100"/>
                </a:spcBef>
                <a:defRPr sz="1300">
                  <a:solidFill>
                    <a:srgbClr val="FFFFFF"/>
                  </a:solidFill>
                </a:defRPr>
              </a:pPr>
              <a:endParaRPr/>
            </a:p>
          </p:txBody>
        </p:sp>
        <p:grpSp>
          <p:nvGrpSpPr>
            <p:cNvPr id="144" name="Gruppo"/>
            <p:cNvGrpSpPr/>
            <p:nvPr/>
          </p:nvGrpSpPr>
          <p:grpSpPr>
            <a:xfrm>
              <a:off x="2217361" y="0"/>
              <a:ext cx="1583235" cy="1583234"/>
              <a:chOff x="0" y="0"/>
              <a:chExt cx="1583233" cy="1583233"/>
            </a:xfrm>
          </p:grpSpPr>
          <p:sp>
            <p:nvSpPr>
              <p:cNvPr id="142" name="Cerchio"/>
              <p:cNvSpPr/>
              <p:nvPr/>
            </p:nvSpPr>
            <p:spPr>
              <a:xfrm>
                <a:off x="0" y="0"/>
                <a:ext cx="1583234" cy="1583234"/>
              </a:xfrm>
              <a:prstGeom prst="ellipse">
                <a:avLst/>
              </a:prstGeom>
              <a:solidFill>
                <a:schemeClr val="accent1"/>
              </a:solidFill>
              <a:ln w="19050" cap="flat">
                <a:solidFill>
                  <a:srgbClr val="FFFFFF"/>
                </a:solidFill>
                <a:prstDash val="solid"/>
                <a:round/>
              </a:ln>
              <a:effectLst/>
            </p:spPr>
            <p:txBody>
              <a:bodyPr wrap="square" lIns="45719" tIns="45719" rIns="45719" bIns="45719" numCol="1" anchor="ctr">
                <a:noAutofit/>
              </a:bodyPr>
              <a:lstStyle/>
              <a:p>
                <a:pPr algn="ctr" defTabSz="577850">
                  <a:lnSpc>
                    <a:spcPct val="90000"/>
                  </a:lnSpc>
                  <a:spcBef>
                    <a:spcPts val="1100"/>
                  </a:spcBef>
                  <a:defRPr sz="1300">
                    <a:solidFill>
                      <a:srgbClr val="FFFFFF"/>
                    </a:solidFill>
                  </a:defRPr>
                </a:pPr>
                <a:endParaRPr/>
              </a:p>
            </p:txBody>
          </p:sp>
          <p:sp>
            <p:nvSpPr>
              <p:cNvPr id="143" name="Crisi dei valori morali e spirituali della Chiesa."/>
              <p:cNvSpPr txBox="1"/>
              <p:nvPr/>
            </p:nvSpPr>
            <p:spPr>
              <a:xfrm>
                <a:off x="231859" y="422681"/>
                <a:ext cx="1119516" cy="73787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6509" tIns="16509" rIns="16509" bIns="16509" numCol="1" anchor="ctr">
                <a:spAutoFit/>
              </a:bodyPr>
              <a:lstStyle>
                <a:lvl1pPr algn="ctr" defTabSz="577850">
                  <a:lnSpc>
                    <a:spcPct val="90000"/>
                  </a:lnSpc>
                  <a:spcBef>
                    <a:spcPts val="500"/>
                  </a:spcBef>
                  <a:defRPr sz="1300">
                    <a:solidFill>
                      <a:srgbClr val="FFFFFF"/>
                    </a:solidFill>
                  </a:defRPr>
                </a:lvl1pPr>
              </a:lstStyle>
              <a:p>
                <a:r>
                  <a:t>Crisi dei valori morali e spirituali della Chiesa.</a:t>
                </a:r>
              </a:p>
            </p:txBody>
          </p:sp>
        </p:grpSp>
        <p:sp>
          <p:nvSpPr>
            <p:cNvPr id="145" name="Freccia"/>
            <p:cNvSpPr/>
            <p:nvPr/>
          </p:nvSpPr>
          <p:spPr>
            <a:xfrm>
              <a:off x="3940103" y="2739829"/>
              <a:ext cx="336088" cy="538300"/>
            </a:xfrm>
            <a:prstGeom prst="rightArrow">
              <a:avLst>
                <a:gd name="adj1" fmla="val 60000"/>
                <a:gd name="adj2" fmla="val 50000"/>
              </a:avLst>
            </a:prstGeom>
            <a:solidFill>
              <a:srgbClr val="A8B9DF"/>
            </a:solidFill>
            <a:ln w="12700" cap="flat">
              <a:noFill/>
              <a:miter lim="400000"/>
            </a:ln>
            <a:effectLst/>
          </p:spPr>
          <p:txBody>
            <a:bodyPr wrap="square" lIns="45719" tIns="45719" rIns="45719" bIns="45719" numCol="1" anchor="ctr">
              <a:noAutofit/>
            </a:bodyPr>
            <a:lstStyle/>
            <a:p>
              <a:pPr algn="ctr" defTabSz="577850">
                <a:lnSpc>
                  <a:spcPct val="90000"/>
                </a:lnSpc>
                <a:spcBef>
                  <a:spcPts val="1100"/>
                </a:spcBef>
                <a:defRPr sz="1300">
                  <a:solidFill>
                    <a:srgbClr val="FFFFFF"/>
                  </a:solidFill>
                </a:defRPr>
              </a:pPr>
              <a:endParaRPr/>
            </a:p>
          </p:txBody>
        </p:sp>
        <p:grpSp>
          <p:nvGrpSpPr>
            <p:cNvPr id="148" name="Gruppo"/>
            <p:cNvGrpSpPr/>
            <p:nvPr/>
          </p:nvGrpSpPr>
          <p:grpSpPr>
            <a:xfrm>
              <a:off x="4434723" y="2217361"/>
              <a:ext cx="1583234" cy="1583235"/>
              <a:chOff x="0" y="0"/>
              <a:chExt cx="1583233" cy="1583233"/>
            </a:xfrm>
          </p:grpSpPr>
          <p:sp>
            <p:nvSpPr>
              <p:cNvPr id="146" name="Cerchio"/>
              <p:cNvSpPr/>
              <p:nvPr/>
            </p:nvSpPr>
            <p:spPr>
              <a:xfrm>
                <a:off x="0" y="0"/>
                <a:ext cx="1583234" cy="1583234"/>
              </a:xfrm>
              <a:prstGeom prst="ellipse">
                <a:avLst/>
              </a:prstGeom>
              <a:solidFill>
                <a:schemeClr val="accent1"/>
              </a:solidFill>
              <a:ln w="19050" cap="flat">
                <a:solidFill>
                  <a:srgbClr val="FFFFFF"/>
                </a:solidFill>
                <a:prstDash val="solid"/>
                <a:round/>
              </a:ln>
              <a:effectLst/>
            </p:spPr>
            <p:txBody>
              <a:bodyPr wrap="square" lIns="45719" tIns="45719" rIns="45719" bIns="45719" numCol="1" anchor="ctr">
                <a:noAutofit/>
              </a:bodyPr>
              <a:lstStyle/>
              <a:p>
                <a:pPr algn="ctr" defTabSz="577850">
                  <a:lnSpc>
                    <a:spcPct val="90000"/>
                  </a:lnSpc>
                  <a:spcBef>
                    <a:spcPts val="1100"/>
                  </a:spcBef>
                  <a:defRPr sz="1300">
                    <a:solidFill>
                      <a:srgbClr val="FFFFFF"/>
                    </a:solidFill>
                  </a:defRPr>
                </a:pPr>
                <a:endParaRPr/>
              </a:p>
            </p:txBody>
          </p:sp>
          <p:sp>
            <p:nvSpPr>
              <p:cNvPr id="147" name="PRINCIPIO Libero Esame"/>
              <p:cNvSpPr txBox="1"/>
              <p:nvPr/>
            </p:nvSpPr>
            <p:spPr>
              <a:xfrm>
                <a:off x="231859" y="594131"/>
                <a:ext cx="1119516" cy="39497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6509" tIns="16509" rIns="16509" bIns="16509" numCol="1" anchor="ctr">
                <a:spAutoFit/>
              </a:bodyPr>
              <a:lstStyle>
                <a:lvl1pPr algn="ctr" defTabSz="577850">
                  <a:lnSpc>
                    <a:spcPct val="90000"/>
                  </a:lnSpc>
                  <a:spcBef>
                    <a:spcPts val="500"/>
                  </a:spcBef>
                  <a:defRPr sz="1300">
                    <a:solidFill>
                      <a:srgbClr val="FFFFFF"/>
                    </a:solidFill>
                  </a:defRPr>
                </a:lvl1pPr>
              </a:lstStyle>
              <a:p>
                <a:r>
                  <a:t>PRINCIPIO Libero Esame</a:t>
                </a:r>
              </a:p>
            </p:txBody>
          </p:sp>
        </p:grpSp>
        <p:sp>
          <p:nvSpPr>
            <p:cNvPr id="149" name="Freccia"/>
            <p:cNvSpPr/>
            <p:nvPr/>
          </p:nvSpPr>
          <p:spPr>
            <a:xfrm rot="5400000">
              <a:off x="2840935" y="3838998"/>
              <a:ext cx="336088" cy="538300"/>
            </a:xfrm>
            <a:prstGeom prst="rightArrow">
              <a:avLst>
                <a:gd name="adj1" fmla="val 60000"/>
                <a:gd name="adj2" fmla="val 50000"/>
              </a:avLst>
            </a:prstGeom>
            <a:solidFill>
              <a:srgbClr val="A8B9DF"/>
            </a:solidFill>
            <a:ln w="12700" cap="flat">
              <a:noFill/>
              <a:miter lim="400000"/>
            </a:ln>
            <a:effectLst/>
          </p:spPr>
          <p:txBody>
            <a:bodyPr wrap="square" lIns="45719" tIns="45719" rIns="45719" bIns="45719" numCol="1" anchor="ctr">
              <a:noAutofit/>
            </a:bodyPr>
            <a:lstStyle/>
            <a:p>
              <a:pPr algn="ctr" defTabSz="577850">
                <a:lnSpc>
                  <a:spcPct val="90000"/>
                </a:lnSpc>
                <a:spcBef>
                  <a:spcPts val="1100"/>
                </a:spcBef>
                <a:defRPr sz="1300">
                  <a:solidFill>
                    <a:srgbClr val="FFFFFF"/>
                  </a:solidFill>
                </a:defRPr>
              </a:pPr>
              <a:endParaRPr/>
            </a:p>
          </p:txBody>
        </p:sp>
        <p:grpSp>
          <p:nvGrpSpPr>
            <p:cNvPr id="152" name="Gruppo"/>
            <p:cNvGrpSpPr/>
            <p:nvPr/>
          </p:nvGrpSpPr>
          <p:grpSpPr>
            <a:xfrm>
              <a:off x="2217361" y="4434722"/>
              <a:ext cx="1583235" cy="1583235"/>
              <a:chOff x="0" y="0"/>
              <a:chExt cx="1583233" cy="1583233"/>
            </a:xfrm>
          </p:grpSpPr>
          <p:sp>
            <p:nvSpPr>
              <p:cNvPr id="150" name="Cerchio"/>
              <p:cNvSpPr/>
              <p:nvPr/>
            </p:nvSpPr>
            <p:spPr>
              <a:xfrm>
                <a:off x="0" y="0"/>
                <a:ext cx="1583234" cy="1583234"/>
              </a:xfrm>
              <a:prstGeom prst="ellipse">
                <a:avLst/>
              </a:prstGeom>
              <a:solidFill>
                <a:schemeClr val="accent1"/>
              </a:solidFill>
              <a:ln w="19050" cap="flat">
                <a:solidFill>
                  <a:srgbClr val="FFFFFF"/>
                </a:solidFill>
                <a:prstDash val="solid"/>
                <a:round/>
              </a:ln>
              <a:effectLst/>
            </p:spPr>
            <p:txBody>
              <a:bodyPr wrap="square" lIns="45719" tIns="45719" rIns="45719" bIns="45719" numCol="1" anchor="ctr">
                <a:noAutofit/>
              </a:bodyPr>
              <a:lstStyle/>
              <a:p>
                <a:pPr algn="ctr" defTabSz="577850">
                  <a:lnSpc>
                    <a:spcPct val="90000"/>
                  </a:lnSpc>
                  <a:spcBef>
                    <a:spcPts val="1100"/>
                  </a:spcBef>
                  <a:defRPr sz="1300">
                    <a:solidFill>
                      <a:srgbClr val="FFFFFF"/>
                    </a:solidFill>
                  </a:defRPr>
                </a:pPr>
                <a:endParaRPr/>
              </a:p>
            </p:txBody>
          </p:sp>
          <p:sp>
            <p:nvSpPr>
              <p:cNvPr id="151" name="Distacco dalla Chiesa Cattolica."/>
              <p:cNvSpPr txBox="1"/>
              <p:nvPr/>
            </p:nvSpPr>
            <p:spPr>
              <a:xfrm>
                <a:off x="231859" y="508406"/>
                <a:ext cx="1119516" cy="56642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6509" tIns="16509" rIns="16509" bIns="16509" numCol="1" anchor="ctr">
                <a:spAutoFit/>
              </a:bodyPr>
              <a:lstStyle>
                <a:lvl1pPr algn="ctr" defTabSz="577850">
                  <a:lnSpc>
                    <a:spcPct val="90000"/>
                  </a:lnSpc>
                  <a:spcBef>
                    <a:spcPts val="500"/>
                  </a:spcBef>
                  <a:defRPr sz="1300">
                    <a:solidFill>
                      <a:srgbClr val="FFFFFF"/>
                    </a:solidFill>
                  </a:defRPr>
                </a:lvl1pPr>
              </a:lstStyle>
              <a:p>
                <a:r>
                  <a:t>Distacco dalla Chiesa Cattolica. </a:t>
                </a:r>
              </a:p>
            </p:txBody>
          </p:sp>
        </p:grpSp>
        <p:sp>
          <p:nvSpPr>
            <p:cNvPr id="153" name="Freccia"/>
            <p:cNvSpPr/>
            <p:nvPr/>
          </p:nvSpPr>
          <p:spPr>
            <a:xfrm rot="10800000">
              <a:off x="1741766" y="2739829"/>
              <a:ext cx="336088" cy="538300"/>
            </a:xfrm>
            <a:prstGeom prst="rightArrow">
              <a:avLst>
                <a:gd name="adj1" fmla="val 60000"/>
                <a:gd name="adj2" fmla="val 50000"/>
              </a:avLst>
            </a:prstGeom>
            <a:solidFill>
              <a:srgbClr val="A8B9DF"/>
            </a:solidFill>
            <a:ln w="12700" cap="flat">
              <a:noFill/>
              <a:miter lim="400000"/>
            </a:ln>
            <a:effectLst/>
          </p:spPr>
          <p:txBody>
            <a:bodyPr wrap="square" lIns="45719" tIns="45719" rIns="45719" bIns="45719" numCol="1" anchor="ctr">
              <a:noAutofit/>
            </a:bodyPr>
            <a:lstStyle/>
            <a:p>
              <a:pPr algn="ctr" defTabSz="577850">
                <a:lnSpc>
                  <a:spcPct val="90000"/>
                </a:lnSpc>
                <a:spcBef>
                  <a:spcPts val="1100"/>
                </a:spcBef>
                <a:defRPr sz="1300">
                  <a:solidFill>
                    <a:srgbClr val="FFFFFF"/>
                  </a:solidFill>
                </a:defRPr>
              </a:pPr>
              <a:endParaRPr/>
            </a:p>
          </p:txBody>
        </p:sp>
        <p:grpSp>
          <p:nvGrpSpPr>
            <p:cNvPr id="156" name="Gruppo"/>
            <p:cNvGrpSpPr/>
            <p:nvPr/>
          </p:nvGrpSpPr>
          <p:grpSpPr>
            <a:xfrm>
              <a:off x="0" y="2217361"/>
              <a:ext cx="1583234" cy="1583235"/>
              <a:chOff x="0" y="0"/>
              <a:chExt cx="1583233" cy="1583233"/>
            </a:xfrm>
          </p:grpSpPr>
          <p:sp>
            <p:nvSpPr>
              <p:cNvPr id="154" name="Cerchio"/>
              <p:cNvSpPr/>
              <p:nvPr/>
            </p:nvSpPr>
            <p:spPr>
              <a:xfrm>
                <a:off x="0" y="0"/>
                <a:ext cx="1583234" cy="1583234"/>
              </a:xfrm>
              <a:prstGeom prst="ellipse">
                <a:avLst/>
              </a:prstGeom>
              <a:solidFill>
                <a:schemeClr val="accent1"/>
              </a:solidFill>
              <a:ln w="19050" cap="flat">
                <a:solidFill>
                  <a:srgbClr val="FFFFFF"/>
                </a:solidFill>
                <a:prstDash val="solid"/>
                <a:round/>
              </a:ln>
              <a:effectLst/>
            </p:spPr>
            <p:txBody>
              <a:bodyPr wrap="square" lIns="45719" tIns="45719" rIns="45719" bIns="45719" numCol="1" anchor="ctr">
                <a:noAutofit/>
              </a:bodyPr>
              <a:lstStyle/>
              <a:p>
                <a:pPr algn="ctr" defTabSz="577850">
                  <a:lnSpc>
                    <a:spcPct val="90000"/>
                  </a:lnSpc>
                  <a:spcBef>
                    <a:spcPts val="1100"/>
                  </a:spcBef>
                  <a:defRPr sz="1300">
                    <a:solidFill>
                      <a:srgbClr val="FFFFFF"/>
                    </a:solidFill>
                  </a:defRPr>
                </a:pPr>
                <a:endParaRPr/>
              </a:p>
            </p:txBody>
          </p:sp>
          <p:sp>
            <p:nvSpPr>
              <p:cNvPr id="155" name="Cambiamento della DOMANDA FILOSOFICA"/>
              <p:cNvSpPr txBox="1"/>
              <p:nvPr/>
            </p:nvSpPr>
            <p:spPr>
              <a:xfrm>
                <a:off x="231859" y="422681"/>
                <a:ext cx="1119516" cy="73787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6509" tIns="16509" rIns="16509" bIns="16509" numCol="1" anchor="ctr">
                <a:spAutoFit/>
              </a:bodyPr>
              <a:lstStyle>
                <a:lvl1pPr algn="ctr" defTabSz="577850">
                  <a:lnSpc>
                    <a:spcPct val="90000"/>
                  </a:lnSpc>
                  <a:spcBef>
                    <a:spcPts val="500"/>
                  </a:spcBef>
                  <a:defRPr sz="1300">
                    <a:solidFill>
                      <a:srgbClr val="FFFFFF"/>
                    </a:solidFill>
                  </a:defRPr>
                </a:lvl1pPr>
              </a:lstStyle>
              <a:p>
                <a:r>
                  <a:t>Cambiamento della DOMANDA FILOSOFICA</a:t>
                </a:r>
              </a:p>
            </p:txBody>
          </p:sp>
        </p:grpSp>
      </p:grpSp>
    </p:spTree>
  </p:cSld>
  <p:clrMapOvr>
    <a:masterClrMapping/>
  </p:clrMapOvr>
  <mc:AlternateContent xmlns:mc="http://schemas.openxmlformats.org/markup-compatibility/2006" xmlns:p14="http://schemas.microsoft.com/office/powerpoint/2010/main">
    <mc:Choice Requires="p14">
      <p:transition spd="slow" p14:dur="1200" advClick="0" advTm="10000">
        <p:dissolv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itolo 1"/>
          <p:cNvSpPr txBox="1">
            <a:spLocks noGrp="1"/>
          </p:cNvSpPr>
          <p:nvPr>
            <p:ph type="title"/>
          </p:nvPr>
        </p:nvSpPr>
        <p:spPr>
          <a:xfrm>
            <a:off x="0" y="260647"/>
            <a:ext cx="8229600" cy="1066801"/>
          </a:xfrm>
          <a:prstGeom prst="rect">
            <a:avLst/>
          </a:prstGeom>
        </p:spPr>
        <p:txBody>
          <a:bodyPr/>
          <a:lstStyle/>
          <a:p>
            <a:r>
              <a:t>Contesto storico: Germania</a:t>
            </a:r>
          </a:p>
        </p:txBody>
      </p:sp>
      <p:sp>
        <p:nvSpPr>
          <p:cNvPr id="160" name="Segnaposto contenuto 2"/>
          <p:cNvSpPr txBox="1">
            <a:spLocks noGrp="1"/>
          </p:cNvSpPr>
          <p:nvPr>
            <p:ph type="body" idx="1"/>
          </p:nvPr>
        </p:nvSpPr>
        <p:spPr>
          <a:xfrm>
            <a:off x="-1" y="997903"/>
            <a:ext cx="8980390" cy="5860098"/>
          </a:xfrm>
          <a:prstGeom prst="rect">
            <a:avLst/>
          </a:prstGeom>
        </p:spPr>
        <p:txBody>
          <a:bodyPr/>
          <a:lstStyle/>
          <a:p>
            <a:pPr marL="250911" indent="-143377" defTabSz="896111">
              <a:spcBef>
                <a:spcPts val="200"/>
              </a:spcBef>
              <a:buSzTx/>
              <a:buNone/>
              <a:defRPr sz="1568"/>
            </a:pPr>
            <a:r>
              <a:rPr dirty="0"/>
              <a:t>      </a:t>
            </a:r>
            <a:r>
              <a:rPr sz="1666" dirty="0">
                <a:latin typeface="Trebuchet MS"/>
                <a:ea typeface="Trebuchet MS"/>
                <a:cs typeface="Trebuchet MS"/>
                <a:sym typeface="Trebuchet MS"/>
              </a:rPr>
              <a:t>Man </a:t>
            </a:r>
            <a:r>
              <a:rPr sz="1666" dirty="0" err="1">
                <a:latin typeface="Trebuchet MS"/>
                <a:ea typeface="Trebuchet MS"/>
                <a:cs typeface="Trebuchet MS"/>
                <a:sym typeface="Trebuchet MS"/>
              </a:rPr>
              <a:t>mano</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che</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il</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potere</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della</a:t>
            </a:r>
            <a:r>
              <a:rPr sz="1666" dirty="0">
                <a:latin typeface="Trebuchet MS"/>
                <a:ea typeface="Trebuchet MS"/>
                <a:cs typeface="Trebuchet MS"/>
                <a:sym typeface="Trebuchet MS"/>
              </a:rPr>
              <a:t> Chiesa </a:t>
            </a:r>
            <a:r>
              <a:rPr sz="1666" dirty="0" err="1">
                <a:latin typeface="Trebuchet MS"/>
                <a:ea typeface="Trebuchet MS"/>
                <a:cs typeface="Trebuchet MS"/>
                <a:sym typeface="Trebuchet MS"/>
              </a:rPr>
              <a:t>aumentava</a:t>
            </a:r>
            <a:r>
              <a:rPr sz="1666" dirty="0">
                <a:latin typeface="Trebuchet MS"/>
                <a:ea typeface="Trebuchet MS"/>
                <a:cs typeface="Trebuchet MS"/>
                <a:sym typeface="Trebuchet MS"/>
              </a:rPr>
              <a:t>, al </a:t>
            </a:r>
            <a:r>
              <a:rPr sz="1666" dirty="0" err="1">
                <a:latin typeface="Trebuchet MS"/>
                <a:ea typeface="Trebuchet MS"/>
                <a:cs typeface="Trebuchet MS"/>
                <a:sym typeface="Trebuchet MS"/>
              </a:rPr>
              <a:t>suo</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interno</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aumentavano</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corruzione</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concubinaggio</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nepotismo</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cumulo</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dei</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benefici</a:t>
            </a:r>
            <a:r>
              <a:rPr sz="1666" dirty="0">
                <a:latin typeface="Trebuchet MS"/>
                <a:ea typeface="Trebuchet MS"/>
                <a:cs typeface="Trebuchet MS"/>
                <a:sym typeface="Trebuchet MS"/>
              </a:rPr>
              <a:t>  e </a:t>
            </a:r>
            <a:r>
              <a:rPr sz="1666" dirty="0" err="1">
                <a:latin typeface="Trebuchet MS"/>
                <a:ea typeface="Trebuchet MS"/>
                <a:cs typeface="Trebuchet MS"/>
                <a:sym typeface="Trebuchet MS"/>
              </a:rPr>
              <a:t>disobbedienza</a:t>
            </a:r>
            <a:r>
              <a:rPr sz="1666" dirty="0">
                <a:latin typeface="Trebuchet MS"/>
                <a:ea typeface="Trebuchet MS"/>
                <a:cs typeface="Trebuchet MS"/>
                <a:sym typeface="Trebuchet MS"/>
              </a:rPr>
              <a:t> da </a:t>
            </a:r>
            <a:r>
              <a:rPr sz="1666" dirty="0" err="1">
                <a:latin typeface="Trebuchet MS"/>
                <a:ea typeface="Trebuchet MS"/>
                <a:cs typeface="Trebuchet MS"/>
                <a:sym typeface="Trebuchet MS"/>
              </a:rPr>
              <a:t>parte</a:t>
            </a:r>
            <a:r>
              <a:rPr sz="1666" dirty="0">
                <a:latin typeface="Trebuchet MS"/>
                <a:ea typeface="Trebuchet MS"/>
                <a:cs typeface="Trebuchet MS"/>
                <a:sym typeface="Trebuchet MS"/>
              </a:rPr>
              <a:t> di </a:t>
            </a:r>
            <a:r>
              <a:rPr sz="1666" dirty="0" err="1">
                <a:latin typeface="Trebuchet MS"/>
                <a:ea typeface="Trebuchet MS"/>
                <a:cs typeface="Trebuchet MS"/>
                <a:sym typeface="Trebuchet MS"/>
              </a:rPr>
              <a:t>vescovi</a:t>
            </a:r>
            <a:r>
              <a:rPr sz="1666" dirty="0">
                <a:latin typeface="Trebuchet MS"/>
                <a:ea typeface="Trebuchet MS"/>
                <a:cs typeface="Trebuchet MS"/>
                <a:sym typeface="Trebuchet MS"/>
              </a:rPr>
              <a:t> e </a:t>
            </a:r>
            <a:r>
              <a:rPr sz="1666" dirty="0" err="1">
                <a:latin typeface="Trebuchet MS"/>
                <a:ea typeface="Trebuchet MS"/>
                <a:cs typeface="Trebuchet MS"/>
                <a:sym typeface="Trebuchet MS"/>
              </a:rPr>
              <a:t>abati</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nel</a:t>
            </a:r>
            <a:r>
              <a:rPr sz="1666" dirty="0">
                <a:latin typeface="Trebuchet MS"/>
                <a:ea typeface="Trebuchet MS"/>
                <a:cs typeface="Trebuchet MS"/>
                <a:sym typeface="Trebuchet MS"/>
              </a:rPr>
              <a:t> non </a:t>
            </a:r>
            <a:r>
              <a:rPr sz="1666" dirty="0" err="1">
                <a:latin typeface="Trebuchet MS"/>
                <a:ea typeface="Trebuchet MS"/>
                <a:cs typeface="Trebuchet MS"/>
                <a:sym typeface="Trebuchet MS"/>
              </a:rPr>
              <a:t>risiedere</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nel</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luogo</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scelto</a:t>
            </a:r>
            <a:r>
              <a:rPr sz="1666" dirty="0">
                <a:latin typeface="Trebuchet MS"/>
                <a:ea typeface="Trebuchet MS"/>
                <a:cs typeface="Trebuchet MS"/>
                <a:sym typeface="Trebuchet MS"/>
              </a:rPr>
              <a:t> per </a:t>
            </a:r>
            <a:r>
              <a:rPr sz="1666" dirty="0" err="1">
                <a:latin typeface="Trebuchet MS"/>
                <a:ea typeface="Trebuchet MS"/>
                <a:cs typeface="Trebuchet MS"/>
                <a:sym typeface="Trebuchet MS"/>
              </a:rPr>
              <a:t>loro</a:t>
            </a:r>
            <a:r>
              <a:rPr sz="1666" dirty="0">
                <a:latin typeface="Trebuchet MS"/>
                <a:ea typeface="Trebuchet MS"/>
                <a:cs typeface="Trebuchet MS"/>
                <a:sym typeface="Trebuchet MS"/>
              </a:rPr>
              <a:t>. </a:t>
            </a:r>
            <a:br>
              <a:rPr sz="1666" dirty="0">
                <a:latin typeface="Trebuchet MS"/>
                <a:ea typeface="Trebuchet MS"/>
                <a:cs typeface="Trebuchet MS"/>
                <a:sym typeface="Trebuchet MS"/>
              </a:rPr>
            </a:br>
            <a:r>
              <a:rPr sz="1666" b="1" dirty="0">
                <a:latin typeface="Trebuchet MS"/>
                <a:ea typeface="Trebuchet MS"/>
                <a:cs typeface="Trebuchet MS"/>
                <a:sym typeface="Trebuchet MS"/>
              </a:rPr>
              <a:t>-&gt;</a:t>
            </a:r>
            <a:r>
              <a:rPr sz="1666" b="1" dirty="0" err="1">
                <a:latin typeface="Trebuchet MS"/>
                <a:ea typeface="Trebuchet MS"/>
                <a:cs typeface="Trebuchet MS"/>
                <a:sym typeface="Trebuchet MS"/>
              </a:rPr>
              <a:t>Esigenza</a:t>
            </a:r>
            <a:r>
              <a:rPr sz="1666" b="1" dirty="0">
                <a:latin typeface="Trebuchet MS"/>
                <a:ea typeface="Trebuchet MS"/>
                <a:cs typeface="Trebuchet MS"/>
                <a:sym typeface="Trebuchet MS"/>
              </a:rPr>
              <a:t> di </a:t>
            </a:r>
            <a:r>
              <a:rPr sz="1666" b="1" dirty="0" err="1">
                <a:latin typeface="Trebuchet MS"/>
                <a:ea typeface="Trebuchet MS"/>
                <a:cs typeface="Trebuchet MS"/>
                <a:sym typeface="Trebuchet MS"/>
              </a:rPr>
              <a:t>una</a:t>
            </a:r>
            <a:r>
              <a:rPr sz="1666" b="1" dirty="0">
                <a:latin typeface="Trebuchet MS"/>
                <a:ea typeface="Trebuchet MS"/>
                <a:cs typeface="Trebuchet MS"/>
                <a:sym typeface="Trebuchet MS"/>
              </a:rPr>
              <a:t> </a:t>
            </a:r>
            <a:r>
              <a:rPr sz="1666" b="1" dirty="0" err="1">
                <a:latin typeface="Trebuchet MS"/>
                <a:ea typeface="Trebuchet MS"/>
                <a:cs typeface="Trebuchet MS"/>
                <a:sym typeface="Trebuchet MS"/>
              </a:rPr>
              <a:t>riforma</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bisogno</a:t>
            </a:r>
            <a:r>
              <a:rPr sz="1666" dirty="0">
                <a:latin typeface="Trebuchet MS"/>
                <a:ea typeface="Trebuchet MS"/>
                <a:cs typeface="Trebuchet MS"/>
                <a:sym typeface="Trebuchet MS"/>
              </a:rPr>
              <a:t> di </a:t>
            </a:r>
            <a:r>
              <a:rPr sz="1666" dirty="0" err="1">
                <a:latin typeface="Trebuchet MS"/>
                <a:ea typeface="Trebuchet MS"/>
                <a:cs typeface="Trebuchet MS"/>
                <a:sym typeface="Trebuchet MS"/>
              </a:rPr>
              <a:t>una</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rinnovata</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spiritualità</a:t>
            </a:r>
            <a:r>
              <a:rPr sz="1666" dirty="0">
                <a:latin typeface="Trebuchet MS"/>
                <a:ea typeface="Trebuchet MS"/>
                <a:cs typeface="Trebuchet MS"/>
                <a:sym typeface="Trebuchet MS"/>
              </a:rPr>
              <a:t> e di </a:t>
            </a:r>
            <a:r>
              <a:rPr sz="1666" dirty="0" err="1">
                <a:latin typeface="Trebuchet MS"/>
                <a:ea typeface="Trebuchet MS"/>
                <a:cs typeface="Trebuchet MS"/>
                <a:sym typeface="Trebuchet MS"/>
              </a:rPr>
              <a:t>forme</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più</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intime</a:t>
            </a:r>
            <a:r>
              <a:rPr sz="1666" dirty="0">
                <a:latin typeface="Trebuchet MS"/>
                <a:ea typeface="Trebuchet MS"/>
                <a:cs typeface="Trebuchet MS"/>
                <a:sym typeface="Trebuchet MS"/>
              </a:rPr>
              <a:t> di    </a:t>
            </a:r>
            <a:r>
              <a:rPr sz="1666" dirty="0" err="1">
                <a:latin typeface="Trebuchet MS"/>
                <a:ea typeface="Trebuchet MS"/>
                <a:cs typeface="Trebuchet MS"/>
                <a:sym typeface="Trebuchet MS"/>
              </a:rPr>
              <a:t>devozione</a:t>
            </a:r>
            <a:r>
              <a:rPr sz="1666" dirty="0">
                <a:latin typeface="Trebuchet MS"/>
                <a:ea typeface="Trebuchet MS"/>
                <a:cs typeface="Trebuchet MS"/>
                <a:sym typeface="Trebuchet MS"/>
              </a:rPr>
              <a:t>.</a:t>
            </a:r>
            <a:br>
              <a:rPr sz="1666" dirty="0">
                <a:latin typeface="Trebuchet MS"/>
                <a:ea typeface="Trebuchet MS"/>
                <a:cs typeface="Trebuchet MS"/>
                <a:sym typeface="Trebuchet MS"/>
              </a:rPr>
            </a:br>
            <a:r>
              <a:rPr sz="1666" dirty="0">
                <a:latin typeface="Trebuchet MS"/>
                <a:ea typeface="Trebuchet MS"/>
                <a:cs typeface="Trebuchet MS"/>
                <a:sym typeface="Trebuchet MS"/>
              </a:rPr>
              <a:t>Martin </a:t>
            </a:r>
            <a:r>
              <a:rPr sz="1666" dirty="0" err="1">
                <a:latin typeface="Trebuchet MS"/>
                <a:ea typeface="Trebuchet MS"/>
                <a:cs typeface="Trebuchet MS"/>
                <a:sym typeface="Trebuchet MS"/>
              </a:rPr>
              <a:t>Lutero</a:t>
            </a:r>
            <a:r>
              <a:rPr sz="1666" dirty="0">
                <a:latin typeface="Trebuchet MS"/>
                <a:ea typeface="Trebuchet MS"/>
                <a:cs typeface="Trebuchet MS"/>
                <a:sym typeface="Trebuchet MS"/>
              </a:rPr>
              <a:t>, un </a:t>
            </a:r>
            <a:r>
              <a:rPr sz="1666" dirty="0" err="1">
                <a:latin typeface="Trebuchet MS"/>
                <a:ea typeface="Trebuchet MS"/>
                <a:cs typeface="Trebuchet MS"/>
                <a:sym typeface="Trebuchet MS"/>
              </a:rPr>
              <a:t>monaco</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agostiniano</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che</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ispirò</a:t>
            </a:r>
            <a:r>
              <a:rPr sz="1666" dirty="0">
                <a:latin typeface="Trebuchet MS"/>
                <a:ea typeface="Trebuchet MS"/>
                <a:cs typeface="Trebuchet MS"/>
                <a:sym typeface="Trebuchet MS"/>
              </a:rPr>
              <a:t> per primo la </a:t>
            </a:r>
            <a:r>
              <a:rPr sz="1666" dirty="0" err="1">
                <a:latin typeface="Trebuchet MS"/>
                <a:ea typeface="Trebuchet MS"/>
                <a:cs typeface="Trebuchet MS"/>
                <a:sym typeface="Trebuchet MS"/>
              </a:rPr>
              <a:t>Riforma</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protestante</a:t>
            </a:r>
            <a:r>
              <a:rPr sz="1666" dirty="0">
                <a:latin typeface="Trebuchet MS"/>
                <a:ea typeface="Trebuchet MS"/>
                <a:cs typeface="Trebuchet MS"/>
                <a:sym typeface="Trebuchet MS"/>
              </a:rPr>
              <a:t>.</a:t>
            </a:r>
            <a:br>
              <a:rPr sz="1666" dirty="0">
                <a:latin typeface="Trebuchet MS"/>
                <a:ea typeface="Trebuchet MS"/>
                <a:cs typeface="Trebuchet MS"/>
                <a:sym typeface="Trebuchet MS"/>
              </a:rPr>
            </a:br>
            <a:r>
              <a:rPr sz="1666" dirty="0" err="1">
                <a:latin typeface="Trebuchet MS"/>
                <a:ea typeface="Trebuchet MS"/>
                <a:cs typeface="Trebuchet MS"/>
                <a:sym typeface="Trebuchet MS"/>
              </a:rPr>
              <a:t>Lutero</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si</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discostava</a:t>
            </a:r>
            <a:r>
              <a:rPr sz="1666" dirty="0">
                <a:latin typeface="Trebuchet MS"/>
                <a:ea typeface="Trebuchet MS"/>
                <a:cs typeface="Trebuchet MS"/>
                <a:sym typeface="Trebuchet MS"/>
              </a:rPr>
              <a:t>..</a:t>
            </a:r>
            <a:br>
              <a:rPr sz="1666" dirty="0">
                <a:latin typeface="Trebuchet MS"/>
                <a:ea typeface="Trebuchet MS"/>
                <a:cs typeface="Trebuchet MS"/>
                <a:sym typeface="Trebuchet MS"/>
              </a:rPr>
            </a:br>
            <a:r>
              <a:rPr sz="1666" b="1" dirty="0">
                <a:latin typeface="Trebuchet MS"/>
                <a:ea typeface="Trebuchet MS"/>
                <a:cs typeface="Trebuchet MS"/>
                <a:sym typeface="Trebuchet MS"/>
              </a:rPr>
              <a:t>1) </a:t>
            </a:r>
            <a:r>
              <a:rPr sz="1666" dirty="0">
                <a:latin typeface="Trebuchet MS"/>
                <a:ea typeface="Trebuchet MS"/>
                <a:cs typeface="Trebuchet MS"/>
                <a:sym typeface="Trebuchet MS"/>
              </a:rPr>
              <a:t>Dal </a:t>
            </a:r>
            <a:r>
              <a:rPr sz="1666" dirty="0" err="1">
                <a:latin typeface="Trebuchet MS"/>
                <a:ea typeface="Trebuchet MS"/>
                <a:cs typeface="Trebuchet MS"/>
                <a:sym typeface="Trebuchet MS"/>
              </a:rPr>
              <a:t>pensiero</a:t>
            </a:r>
            <a:r>
              <a:rPr sz="1666" dirty="0">
                <a:latin typeface="Trebuchet MS"/>
                <a:ea typeface="Trebuchet MS"/>
                <a:cs typeface="Trebuchet MS"/>
                <a:sym typeface="Trebuchet MS"/>
              </a:rPr>
              <a:t> di Erasmo: secondo </a:t>
            </a:r>
            <a:r>
              <a:rPr sz="1666" dirty="0" err="1">
                <a:latin typeface="Trebuchet MS"/>
                <a:ea typeface="Trebuchet MS"/>
                <a:cs typeface="Trebuchet MS"/>
                <a:sym typeface="Trebuchet MS"/>
              </a:rPr>
              <a:t>questo</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l’uomo</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è</a:t>
            </a:r>
            <a:r>
              <a:rPr sz="1666" dirty="0">
                <a:latin typeface="Trebuchet MS"/>
                <a:ea typeface="Trebuchet MS"/>
                <a:cs typeface="Trebuchet MS"/>
                <a:sym typeface="Trebuchet MS"/>
              </a:rPr>
              <a:t> un </a:t>
            </a:r>
            <a:r>
              <a:rPr sz="1666" dirty="0" err="1">
                <a:latin typeface="Trebuchet MS"/>
                <a:ea typeface="Trebuchet MS"/>
                <a:cs typeface="Trebuchet MS"/>
                <a:sym typeface="Trebuchet MS"/>
              </a:rPr>
              <a:t>essere</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razionale</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che</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grazie</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alle</a:t>
            </a:r>
            <a:r>
              <a:rPr sz="1666" dirty="0">
                <a:latin typeface="Trebuchet MS"/>
                <a:ea typeface="Trebuchet MS"/>
                <a:cs typeface="Trebuchet MS"/>
                <a:sym typeface="Trebuchet MS"/>
              </a:rPr>
              <a:t> sue </a:t>
            </a:r>
            <a:r>
              <a:rPr sz="1666" dirty="0" err="1">
                <a:latin typeface="Trebuchet MS"/>
                <a:ea typeface="Trebuchet MS"/>
                <a:cs typeface="Trebuchet MS"/>
                <a:sym typeface="Trebuchet MS"/>
              </a:rPr>
              <a:t>capacità</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può</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raggiungere</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anche</a:t>
            </a:r>
            <a:r>
              <a:rPr sz="1666" dirty="0">
                <a:latin typeface="Trebuchet MS"/>
                <a:ea typeface="Trebuchet MS"/>
                <a:cs typeface="Trebuchet MS"/>
                <a:sym typeface="Trebuchet MS"/>
              </a:rPr>
              <a:t> la </a:t>
            </a:r>
            <a:r>
              <a:rPr sz="1666" dirty="0" err="1">
                <a:latin typeface="Trebuchet MS"/>
                <a:ea typeface="Trebuchet MS"/>
                <a:cs typeface="Trebuchet MS"/>
                <a:sym typeface="Trebuchet MS"/>
              </a:rPr>
              <a:t>salvezza</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dell’anima</a:t>
            </a:r>
            <a:r>
              <a:rPr sz="1666" dirty="0">
                <a:latin typeface="Trebuchet MS"/>
                <a:ea typeface="Trebuchet MS"/>
                <a:cs typeface="Trebuchet MS"/>
                <a:sym typeface="Trebuchet MS"/>
              </a:rPr>
              <a:t>.</a:t>
            </a:r>
            <a:br>
              <a:rPr sz="1666" dirty="0">
                <a:latin typeface="Trebuchet MS"/>
                <a:ea typeface="Trebuchet MS"/>
                <a:cs typeface="Trebuchet MS"/>
                <a:sym typeface="Trebuchet MS"/>
              </a:rPr>
            </a:br>
            <a:r>
              <a:rPr sz="1666" b="1" dirty="0">
                <a:latin typeface="Trebuchet MS"/>
                <a:ea typeface="Trebuchet MS"/>
                <a:cs typeface="Trebuchet MS"/>
                <a:sym typeface="Trebuchet MS"/>
              </a:rPr>
              <a:t>2) </a:t>
            </a:r>
            <a:r>
              <a:rPr sz="1666" dirty="0" err="1">
                <a:latin typeface="Trebuchet MS"/>
                <a:ea typeface="Trebuchet MS"/>
                <a:cs typeface="Trebuchet MS"/>
                <a:sym typeface="Trebuchet MS"/>
              </a:rPr>
              <a:t>Dalla</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dottrina</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della</a:t>
            </a:r>
            <a:r>
              <a:rPr sz="1666" dirty="0">
                <a:latin typeface="Trebuchet MS"/>
                <a:ea typeface="Trebuchet MS"/>
                <a:cs typeface="Trebuchet MS"/>
                <a:sym typeface="Trebuchet MS"/>
              </a:rPr>
              <a:t> Chiesa </a:t>
            </a:r>
            <a:r>
              <a:rPr sz="1666" dirty="0" err="1">
                <a:latin typeface="Trebuchet MS"/>
                <a:ea typeface="Trebuchet MS"/>
                <a:cs typeface="Trebuchet MS"/>
                <a:sym typeface="Trebuchet MS"/>
              </a:rPr>
              <a:t>cattolica</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opere</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buone</a:t>
            </a:r>
            <a:r>
              <a:rPr sz="1666" dirty="0">
                <a:latin typeface="Trebuchet MS"/>
                <a:ea typeface="Trebuchet MS"/>
                <a:cs typeface="Trebuchet MS"/>
                <a:sym typeface="Trebuchet MS"/>
              </a:rPr>
              <a:t> come mezzo per </a:t>
            </a:r>
            <a:r>
              <a:rPr sz="1666" dirty="0" err="1">
                <a:latin typeface="Trebuchet MS"/>
                <a:ea typeface="Trebuchet MS"/>
                <a:cs typeface="Trebuchet MS"/>
                <a:sym typeface="Trebuchet MS"/>
              </a:rPr>
              <a:t>ottenere</a:t>
            </a:r>
            <a:r>
              <a:rPr sz="1666" dirty="0">
                <a:latin typeface="Trebuchet MS"/>
                <a:ea typeface="Trebuchet MS"/>
                <a:cs typeface="Trebuchet MS"/>
                <a:sym typeface="Trebuchet MS"/>
              </a:rPr>
              <a:t> </a:t>
            </a:r>
            <a:r>
              <a:rPr sz="1666" dirty="0" err="1">
                <a:latin typeface="Trebuchet MS"/>
                <a:ea typeface="Trebuchet MS"/>
                <a:cs typeface="Trebuchet MS"/>
                <a:sym typeface="Trebuchet MS"/>
              </a:rPr>
              <a:t>salvezza</a:t>
            </a:r>
            <a:r>
              <a:rPr sz="1666" dirty="0">
                <a:latin typeface="Trebuchet MS"/>
                <a:ea typeface="Trebuchet MS"/>
                <a:cs typeface="Trebuchet MS"/>
                <a:sym typeface="Trebuchet MS"/>
              </a:rPr>
              <a:t>.</a:t>
            </a:r>
            <a:br>
              <a:rPr sz="1666" dirty="0">
                <a:latin typeface="Trebuchet MS"/>
                <a:ea typeface="Trebuchet MS"/>
                <a:cs typeface="Trebuchet MS"/>
                <a:sym typeface="Trebuchet MS"/>
              </a:rPr>
            </a:br>
            <a:r>
              <a:rPr sz="1666" dirty="0">
                <a:latin typeface="Trebuchet MS"/>
                <a:ea typeface="Trebuchet MS"/>
                <a:cs typeface="Trebuchet MS"/>
                <a:sym typeface="Trebuchet MS"/>
              </a:rPr>
              <a:t>Le </a:t>
            </a:r>
            <a:r>
              <a:rPr sz="1666" dirty="0" err="1">
                <a:latin typeface="Trebuchet MS"/>
                <a:ea typeface="Trebuchet MS"/>
                <a:cs typeface="Trebuchet MS"/>
                <a:sym typeface="Trebuchet MS"/>
              </a:rPr>
              <a:t>indulgenze</a:t>
            </a:r>
            <a:endParaRPr sz="1666" dirty="0">
              <a:latin typeface="Trebuchet MS"/>
              <a:ea typeface="Trebuchet MS"/>
              <a:cs typeface="Trebuchet MS"/>
              <a:sym typeface="Trebuchet MS"/>
            </a:endParaRPr>
          </a:p>
          <a:p>
            <a:pPr marL="250911" indent="-143377" defTabSz="896111">
              <a:spcBef>
                <a:spcPts val="200"/>
              </a:spcBef>
              <a:buSzTx/>
              <a:buNone/>
              <a:defRPr sz="1666">
                <a:latin typeface="Trebuchet MS"/>
                <a:ea typeface="Trebuchet MS"/>
                <a:cs typeface="Trebuchet MS"/>
                <a:sym typeface="Trebuchet MS"/>
              </a:defRPr>
            </a:pPr>
            <a:r>
              <a:rPr dirty="0"/>
              <a:t>    Durante </a:t>
            </a:r>
            <a:r>
              <a:rPr dirty="0" err="1"/>
              <a:t>il</a:t>
            </a:r>
            <a:r>
              <a:rPr dirty="0"/>
              <a:t> </a:t>
            </a:r>
            <a:r>
              <a:rPr dirty="0" err="1"/>
              <a:t>Medioevo</a:t>
            </a:r>
            <a:r>
              <a:rPr dirty="0"/>
              <a:t> </a:t>
            </a:r>
            <a:r>
              <a:rPr dirty="0" err="1"/>
              <a:t>si</a:t>
            </a:r>
            <a:r>
              <a:rPr dirty="0"/>
              <a:t> era </a:t>
            </a:r>
            <a:r>
              <a:rPr dirty="0" err="1"/>
              <a:t>diffuso</a:t>
            </a:r>
            <a:r>
              <a:rPr dirty="0"/>
              <a:t> </a:t>
            </a:r>
            <a:r>
              <a:rPr dirty="0" err="1"/>
              <a:t>l’uso</a:t>
            </a:r>
            <a:r>
              <a:rPr dirty="0"/>
              <a:t> di </a:t>
            </a:r>
            <a:r>
              <a:rPr dirty="0" err="1"/>
              <a:t>concedere</a:t>
            </a:r>
            <a:r>
              <a:rPr dirty="0"/>
              <a:t> </a:t>
            </a:r>
            <a:r>
              <a:rPr dirty="0" err="1"/>
              <a:t>indulgenze</a:t>
            </a:r>
            <a:r>
              <a:rPr dirty="0"/>
              <a:t> in </a:t>
            </a:r>
            <a:r>
              <a:rPr dirty="0" err="1"/>
              <a:t>cambio</a:t>
            </a:r>
            <a:r>
              <a:rPr dirty="0"/>
              <a:t> di </a:t>
            </a:r>
            <a:r>
              <a:rPr dirty="0" err="1"/>
              <a:t>denaro</a:t>
            </a:r>
            <a:r>
              <a:rPr dirty="0"/>
              <a:t> e, </a:t>
            </a:r>
            <a:r>
              <a:rPr dirty="0" err="1"/>
              <a:t>agli</a:t>
            </a:r>
            <a:r>
              <a:rPr dirty="0"/>
              <a:t> </a:t>
            </a:r>
            <a:r>
              <a:rPr dirty="0" err="1"/>
              <a:t>inizi</a:t>
            </a:r>
            <a:r>
              <a:rPr dirty="0"/>
              <a:t> </a:t>
            </a:r>
            <a:r>
              <a:rPr dirty="0" err="1"/>
              <a:t>dell’età</a:t>
            </a:r>
            <a:r>
              <a:rPr dirty="0"/>
              <a:t> </a:t>
            </a:r>
            <a:r>
              <a:rPr dirty="0" err="1"/>
              <a:t>moderna</a:t>
            </a:r>
            <a:r>
              <a:rPr dirty="0"/>
              <a:t>, </a:t>
            </a:r>
            <a:r>
              <a:rPr dirty="0" err="1"/>
              <a:t>questa</a:t>
            </a:r>
            <a:r>
              <a:rPr dirty="0"/>
              <a:t> </a:t>
            </a:r>
            <a:r>
              <a:rPr dirty="0" err="1"/>
              <a:t>concezione</a:t>
            </a:r>
            <a:r>
              <a:rPr dirty="0"/>
              <a:t> </a:t>
            </a:r>
            <a:r>
              <a:rPr dirty="0" err="1"/>
              <a:t>divenne</a:t>
            </a:r>
            <a:r>
              <a:rPr dirty="0"/>
              <a:t> </a:t>
            </a:r>
            <a:r>
              <a:rPr dirty="0" err="1"/>
              <a:t>un’operazione</a:t>
            </a:r>
            <a:r>
              <a:rPr dirty="0"/>
              <a:t> </a:t>
            </a:r>
            <a:r>
              <a:rPr dirty="0" err="1"/>
              <a:t>finanziaria</a:t>
            </a:r>
            <a:r>
              <a:rPr dirty="0"/>
              <a:t> </a:t>
            </a:r>
            <a:r>
              <a:rPr dirty="0" err="1"/>
              <a:t>utilizzata</a:t>
            </a:r>
            <a:r>
              <a:rPr dirty="0"/>
              <a:t> come </a:t>
            </a:r>
            <a:r>
              <a:rPr dirty="0" err="1"/>
              <a:t>sostegno</a:t>
            </a:r>
            <a:r>
              <a:rPr dirty="0"/>
              <a:t> </a:t>
            </a:r>
            <a:r>
              <a:rPr dirty="0" err="1"/>
              <a:t>della</a:t>
            </a:r>
            <a:r>
              <a:rPr dirty="0"/>
              <a:t> </a:t>
            </a:r>
            <a:r>
              <a:rPr dirty="0" err="1"/>
              <a:t>politica</a:t>
            </a:r>
            <a:r>
              <a:rPr dirty="0"/>
              <a:t> e del </a:t>
            </a:r>
            <a:r>
              <a:rPr dirty="0" err="1"/>
              <a:t>lusso</a:t>
            </a:r>
            <a:r>
              <a:rPr dirty="0"/>
              <a:t> </a:t>
            </a:r>
            <a:r>
              <a:rPr dirty="0" err="1"/>
              <a:t>dei</a:t>
            </a:r>
            <a:r>
              <a:rPr dirty="0"/>
              <a:t>   </a:t>
            </a:r>
            <a:r>
              <a:rPr dirty="0" err="1"/>
              <a:t>pontefici</a:t>
            </a:r>
            <a:r>
              <a:rPr dirty="0"/>
              <a:t>.</a:t>
            </a:r>
          </a:p>
          <a:p>
            <a:pPr marL="250911" indent="-143377" defTabSz="896111">
              <a:spcBef>
                <a:spcPts val="200"/>
              </a:spcBef>
              <a:buSzTx/>
              <a:buNone/>
              <a:defRPr sz="1666">
                <a:latin typeface="Trebuchet MS"/>
                <a:ea typeface="Trebuchet MS"/>
                <a:cs typeface="Trebuchet MS"/>
                <a:sym typeface="Trebuchet MS"/>
              </a:defRPr>
            </a:pPr>
            <a:endParaRPr dirty="0"/>
          </a:p>
          <a:p>
            <a:pPr marL="250911" indent="-143377" defTabSz="896111">
              <a:spcBef>
                <a:spcPts val="200"/>
              </a:spcBef>
              <a:buSzTx/>
              <a:buNone/>
              <a:defRPr sz="1666">
                <a:latin typeface="Trebuchet MS"/>
                <a:ea typeface="Trebuchet MS"/>
                <a:cs typeface="Trebuchet MS"/>
                <a:sym typeface="Trebuchet MS"/>
              </a:defRPr>
            </a:pPr>
            <a:r>
              <a:rPr dirty="0" err="1"/>
              <a:t>Nel</a:t>
            </a:r>
            <a:r>
              <a:rPr dirty="0"/>
              <a:t> 1517 Martin </a:t>
            </a:r>
            <a:r>
              <a:rPr dirty="0" err="1"/>
              <a:t>Lutero</a:t>
            </a:r>
            <a:r>
              <a:rPr dirty="0"/>
              <a:t> </a:t>
            </a:r>
            <a:r>
              <a:rPr dirty="0" err="1"/>
              <a:t>affisse</a:t>
            </a:r>
            <a:r>
              <a:rPr dirty="0"/>
              <a:t> </a:t>
            </a:r>
            <a:r>
              <a:rPr dirty="0" err="1"/>
              <a:t>sulla</a:t>
            </a:r>
            <a:r>
              <a:rPr dirty="0"/>
              <a:t> porta </a:t>
            </a:r>
            <a:r>
              <a:rPr dirty="0" err="1"/>
              <a:t>della</a:t>
            </a:r>
            <a:r>
              <a:rPr dirty="0"/>
              <a:t> </a:t>
            </a:r>
            <a:r>
              <a:rPr dirty="0" err="1"/>
              <a:t>cattedrale</a:t>
            </a:r>
            <a:r>
              <a:rPr dirty="0"/>
              <a:t> di Wittenberg </a:t>
            </a:r>
            <a:r>
              <a:rPr b="1" dirty="0"/>
              <a:t>95 </a:t>
            </a:r>
            <a:r>
              <a:rPr b="1" dirty="0" err="1"/>
              <a:t>tesi</a:t>
            </a:r>
            <a:r>
              <a:rPr b="1" dirty="0"/>
              <a:t> </a:t>
            </a:r>
            <a:r>
              <a:rPr dirty="0" err="1"/>
              <a:t>sull’argomento</a:t>
            </a:r>
            <a:r>
              <a:rPr dirty="0"/>
              <a:t> (</a:t>
            </a:r>
            <a:r>
              <a:rPr dirty="0" err="1"/>
              <a:t>furono</a:t>
            </a:r>
            <a:r>
              <a:rPr dirty="0"/>
              <a:t> </a:t>
            </a:r>
            <a:r>
              <a:rPr dirty="0" err="1"/>
              <a:t>una</a:t>
            </a:r>
            <a:r>
              <a:rPr dirty="0"/>
              <a:t> </a:t>
            </a:r>
            <a:r>
              <a:rPr dirty="0" err="1"/>
              <a:t>vera</a:t>
            </a:r>
            <a:r>
              <a:rPr dirty="0"/>
              <a:t> e propria </a:t>
            </a:r>
            <a:r>
              <a:rPr dirty="0" err="1"/>
              <a:t>confutazione</a:t>
            </a:r>
            <a:r>
              <a:rPr dirty="0"/>
              <a:t> </a:t>
            </a:r>
            <a:r>
              <a:rPr dirty="0" err="1"/>
              <a:t>teologica</a:t>
            </a:r>
            <a:r>
              <a:rPr dirty="0"/>
              <a:t> del </a:t>
            </a:r>
            <a:r>
              <a:rPr dirty="0" err="1"/>
              <a:t>diritto</a:t>
            </a:r>
            <a:r>
              <a:rPr dirty="0"/>
              <a:t> di </a:t>
            </a:r>
            <a:r>
              <a:rPr dirty="0" err="1"/>
              <a:t>concedere</a:t>
            </a:r>
            <a:r>
              <a:rPr dirty="0"/>
              <a:t> </a:t>
            </a:r>
            <a:r>
              <a:rPr dirty="0" err="1"/>
              <a:t>indulgenze</a:t>
            </a:r>
            <a:r>
              <a:rPr dirty="0"/>
              <a:t> da </a:t>
            </a:r>
            <a:r>
              <a:rPr dirty="0" err="1"/>
              <a:t>parte</a:t>
            </a:r>
            <a:r>
              <a:rPr dirty="0"/>
              <a:t> </a:t>
            </a:r>
            <a:r>
              <a:rPr dirty="0" err="1"/>
              <a:t>dei</a:t>
            </a:r>
            <a:r>
              <a:rPr dirty="0"/>
              <a:t> </a:t>
            </a:r>
            <a:r>
              <a:rPr dirty="0" err="1"/>
              <a:t>pontefici</a:t>
            </a:r>
            <a:r>
              <a:rPr dirty="0"/>
              <a:t>). </a:t>
            </a:r>
            <a:r>
              <a:rPr dirty="0" err="1"/>
              <a:t>Questo</a:t>
            </a:r>
            <a:r>
              <a:rPr dirty="0"/>
              <a:t> </a:t>
            </a:r>
            <a:r>
              <a:rPr dirty="0" err="1"/>
              <a:t>gesto</a:t>
            </a:r>
            <a:r>
              <a:rPr dirty="0"/>
              <a:t> coincide con </a:t>
            </a:r>
            <a:r>
              <a:rPr dirty="0" err="1"/>
              <a:t>l’inizio</a:t>
            </a:r>
            <a:r>
              <a:rPr dirty="0"/>
              <a:t> </a:t>
            </a:r>
            <a:r>
              <a:rPr dirty="0" err="1"/>
              <a:t>della</a:t>
            </a:r>
            <a:r>
              <a:rPr dirty="0"/>
              <a:t> </a:t>
            </a:r>
            <a:r>
              <a:rPr dirty="0" err="1"/>
              <a:t>Riforma</a:t>
            </a:r>
            <a:r>
              <a:rPr dirty="0"/>
              <a:t> </a:t>
            </a:r>
            <a:r>
              <a:rPr dirty="0" err="1"/>
              <a:t>protestante</a:t>
            </a:r>
            <a:r>
              <a:rPr dirty="0"/>
              <a:t>. </a:t>
            </a:r>
            <a:r>
              <a:rPr dirty="0" err="1"/>
              <a:t>Nel</a:t>
            </a:r>
            <a:r>
              <a:rPr dirty="0"/>
              <a:t> 1520 con la </a:t>
            </a:r>
            <a:r>
              <a:rPr dirty="0" err="1"/>
              <a:t>bolla</a:t>
            </a:r>
            <a:r>
              <a:rPr dirty="0"/>
              <a:t> </a:t>
            </a:r>
            <a:r>
              <a:rPr dirty="0" err="1"/>
              <a:t>Exurge</a:t>
            </a:r>
            <a:r>
              <a:rPr dirty="0"/>
              <a:t> </a:t>
            </a:r>
            <a:r>
              <a:rPr dirty="0" err="1"/>
              <a:t>Domine</a:t>
            </a:r>
            <a:r>
              <a:rPr dirty="0"/>
              <a:t>, </a:t>
            </a:r>
            <a:r>
              <a:rPr dirty="0" err="1"/>
              <a:t>il</a:t>
            </a:r>
            <a:r>
              <a:rPr dirty="0"/>
              <a:t> </a:t>
            </a:r>
            <a:r>
              <a:rPr dirty="0" err="1"/>
              <a:t>pontefice</a:t>
            </a:r>
            <a:r>
              <a:rPr dirty="0"/>
              <a:t> Leone X </a:t>
            </a:r>
            <a:r>
              <a:rPr dirty="0" err="1"/>
              <a:t>condannò</a:t>
            </a:r>
            <a:r>
              <a:rPr dirty="0"/>
              <a:t> le </a:t>
            </a:r>
            <a:r>
              <a:rPr dirty="0" err="1"/>
              <a:t>idee</a:t>
            </a:r>
            <a:r>
              <a:rPr dirty="0"/>
              <a:t> di </a:t>
            </a:r>
            <a:r>
              <a:rPr dirty="0" err="1"/>
              <a:t>Lutero</a:t>
            </a:r>
            <a:r>
              <a:rPr dirty="0"/>
              <a:t> </a:t>
            </a:r>
            <a:r>
              <a:rPr dirty="0" err="1"/>
              <a:t>ordinando</a:t>
            </a:r>
            <a:r>
              <a:rPr dirty="0"/>
              <a:t> </a:t>
            </a:r>
            <a:r>
              <a:rPr dirty="0" err="1"/>
              <a:t>che</a:t>
            </a:r>
            <a:r>
              <a:rPr dirty="0"/>
              <a:t> </a:t>
            </a:r>
            <a:r>
              <a:rPr dirty="0" err="1"/>
              <a:t>i</a:t>
            </a:r>
            <a:r>
              <a:rPr dirty="0"/>
              <a:t> </a:t>
            </a:r>
            <a:r>
              <a:rPr dirty="0" err="1"/>
              <a:t>suoi</a:t>
            </a:r>
            <a:r>
              <a:rPr dirty="0"/>
              <a:t> </a:t>
            </a:r>
            <a:r>
              <a:rPr dirty="0" err="1"/>
              <a:t>scritti</a:t>
            </a:r>
            <a:r>
              <a:rPr dirty="0"/>
              <a:t> </a:t>
            </a:r>
            <a:r>
              <a:rPr dirty="0" err="1"/>
              <a:t>fossero</a:t>
            </a:r>
            <a:r>
              <a:rPr dirty="0"/>
              <a:t> </a:t>
            </a:r>
            <a:r>
              <a:rPr dirty="0" err="1"/>
              <a:t>bruciati</a:t>
            </a:r>
            <a:r>
              <a:rPr dirty="0"/>
              <a:t> e </a:t>
            </a:r>
            <a:r>
              <a:rPr dirty="0" err="1"/>
              <a:t>lasciandogli</a:t>
            </a:r>
            <a:r>
              <a:rPr dirty="0"/>
              <a:t> due </a:t>
            </a:r>
            <a:r>
              <a:rPr dirty="0" err="1"/>
              <a:t>mesi</a:t>
            </a:r>
            <a:r>
              <a:rPr dirty="0"/>
              <a:t> di tempo per </a:t>
            </a:r>
            <a:r>
              <a:rPr dirty="0" err="1"/>
              <a:t>ritrattarli</a:t>
            </a:r>
            <a:r>
              <a:rPr dirty="0"/>
              <a:t> o </a:t>
            </a:r>
            <a:r>
              <a:rPr dirty="0" err="1"/>
              <a:t>sarebbe</a:t>
            </a:r>
            <a:r>
              <a:rPr dirty="0"/>
              <a:t> </a:t>
            </a:r>
            <a:r>
              <a:rPr dirty="0" err="1"/>
              <a:t>stato</a:t>
            </a:r>
            <a:r>
              <a:rPr dirty="0"/>
              <a:t> </a:t>
            </a:r>
            <a:r>
              <a:rPr dirty="0" err="1"/>
              <a:t>scomunicato</a:t>
            </a:r>
            <a:r>
              <a:rPr dirty="0"/>
              <a:t>.</a:t>
            </a:r>
            <a:br>
              <a:rPr dirty="0"/>
            </a:br>
            <a:endParaRPr dirty="0"/>
          </a:p>
        </p:txBody>
      </p:sp>
    </p:spTree>
  </p:cSld>
  <p:clrMapOvr>
    <a:masterClrMapping/>
  </p:clrMapOvr>
  <mc:AlternateContent xmlns:mc="http://schemas.openxmlformats.org/markup-compatibility/2006" xmlns:p14="http://schemas.microsoft.com/office/powerpoint/2010/main">
    <mc:Choice Requires="p14">
      <p:transition spd="slow" p14:dur="1200" advClick="0" advTm="10000">
        <p:circ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egnaposto contenuto 2"/>
          <p:cNvSpPr txBox="1">
            <a:spLocks noGrp="1"/>
          </p:cNvSpPr>
          <p:nvPr>
            <p:ph type="body" idx="1"/>
          </p:nvPr>
        </p:nvSpPr>
        <p:spPr>
          <a:xfrm>
            <a:off x="90388" y="980727"/>
            <a:ext cx="8729069" cy="5877274"/>
          </a:xfrm>
          <a:prstGeom prst="rect">
            <a:avLst/>
          </a:prstGeom>
        </p:spPr>
        <p:txBody>
          <a:bodyPr/>
          <a:lstStyle/>
          <a:p>
            <a:pPr marL="256031" indent="-146304" algn="just">
              <a:lnSpc>
                <a:spcPct val="80000"/>
              </a:lnSpc>
              <a:buSzTx/>
              <a:buNone/>
              <a:defRPr sz="2300">
                <a:latin typeface="Trebuchet MS"/>
                <a:ea typeface="Trebuchet MS"/>
                <a:cs typeface="Trebuchet MS"/>
                <a:sym typeface="Trebuchet MS"/>
              </a:defRPr>
            </a:pPr>
            <a:r>
              <a:rPr dirty="0" err="1"/>
              <a:t>Quando</a:t>
            </a:r>
            <a:r>
              <a:rPr dirty="0"/>
              <a:t> </a:t>
            </a:r>
            <a:r>
              <a:rPr dirty="0" err="1"/>
              <a:t>nel</a:t>
            </a:r>
            <a:r>
              <a:rPr dirty="0"/>
              <a:t> </a:t>
            </a:r>
            <a:r>
              <a:rPr dirty="0" err="1"/>
              <a:t>dicembre</a:t>
            </a:r>
            <a:r>
              <a:rPr dirty="0"/>
              <a:t> </a:t>
            </a:r>
            <a:r>
              <a:rPr dirty="0" err="1"/>
              <a:t>questa</a:t>
            </a:r>
            <a:r>
              <a:rPr dirty="0"/>
              <a:t> </a:t>
            </a:r>
            <a:r>
              <a:rPr dirty="0" err="1"/>
              <a:t>bolla</a:t>
            </a:r>
            <a:r>
              <a:rPr dirty="0"/>
              <a:t> </a:t>
            </a:r>
            <a:r>
              <a:rPr dirty="0" err="1"/>
              <a:t>giunse</a:t>
            </a:r>
            <a:r>
              <a:rPr dirty="0"/>
              <a:t> a Wittenberg, </a:t>
            </a:r>
            <a:r>
              <a:rPr dirty="0" err="1"/>
              <a:t>Lutero</a:t>
            </a:r>
            <a:r>
              <a:rPr dirty="0"/>
              <a:t> la </a:t>
            </a:r>
            <a:r>
              <a:rPr dirty="0" err="1"/>
              <a:t>bruciò</a:t>
            </a:r>
            <a:r>
              <a:rPr dirty="0"/>
              <a:t> </a:t>
            </a:r>
            <a:r>
              <a:rPr dirty="0" err="1"/>
              <a:t>pubblicamente</a:t>
            </a:r>
            <a:r>
              <a:rPr dirty="0"/>
              <a:t>.</a:t>
            </a:r>
            <a:endParaRPr lang="it-IT" dirty="0"/>
          </a:p>
          <a:p>
            <a:pPr marL="256031" indent="-146304" algn="just">
              <a:lnSpc>
                <a:spcPct val="80000"/>
              </a:lnSpc>
              <a:buSzTx/>
              <a:buNone/>
              <a:defRPr sz="2300">
                <a:latin typeface="Trebuchet MS"/>
                <a:ea typeface="Trebuchet MS"/>
                <a:cs typeface="Trebuchet MS"/>
                <a:sym typeface="Trebuchet MS"/>
              </a:defRPr>
            </a:pPr>
            <a:endParaRPr lang="it-IT" dirty="0"/>
          </a:p>
          <a:p>
            <a:pPr marL="256031" indent="-146304" algn="just">
              <a:lnSpc>
                <a:spcPct val="80000"/>
              </a:lnSpc>
              <a:buSzTx/>
              <a:buNone/>
              <a:defRPr sz="2300">
                <a:latin typeface="Trebuchet MS"/>
                <a:ea typeface="Trebuchet MS"/>
                <a:cs typeface="Trebuchet MS"/>
                <a:sym typeface="Trebuchet MS"/>
              </a:defRPr>
            </a:pPr>
            <a:r>
              <a:rPr dirty="0" err="1"/>
              <a:t>Intervenne</a:t>
            </a:r>
            <a:r>
              <a:rPr dirty="0"/>
              <a:t> un </a:t>
            </a:r>
            <a:r>
              <a:rPr dirty="0" err="1"/>
              <a:t>principe</a:t>
            </a:r>
            <a:r>
              <a:rPr dirty="0"/>
              <a:t> </a:t>
            </a:r>
            <a:r>
              <a:rPr dirty="0" err="1"/>
              <a:t>temporale</a:t>
            </a:r>
            <a:r>
              <a:rPr dirty="0"/>
              <a:t>, </a:t>
            </a:r>
            <a:r>
              <a:rPr dirty="0" err="1"/>
              <a:t>l’elettore</a:t>
            </a:r>
            <a:r>
              <a:rPr dirty="0"/>
              <a:t> di </a:t>
            </a:r>
            <a:r>
              <a:rPr dirty="0" err="1"/>
              <a:t>Sassonia</a:t>
            </a:r>
            <a:r>
              <a:rPr dirty="0"/>
              <a:t> Federico </a:t>
            </a:r>
            <a:r>
              <a:rPr dirty="0" err="1"/>
              <a:t>il</a:t>
            </a:r>
            <a:r>
              <a:rPr dirty="0"/>
              <a:t> Savio </a:t>
            </a:r>
            <a:r>
              <a:rPr dirty="0" err="1"/>
              <a:t>che</a:t>
            </a:r>
            <a:r>
              <a:rPr dirty="0"/>
              <a:t> </a:t>
            </a:r>
            <a:r>
              <a:rPr dirty="0" err="1"/>
              <a:t>consigliò</a:t>
            </a:r>
            <a:r>
              <a:rPr dirty="0"/>
              <a:t> a </a:t>
            </a:r>
            <a:r>
              <a:rPr dirty="0" err="1"/>
              <a:t>Lutero</a:t>
            </a:r>
            <a:r>
              <a:rPr dirty="0"/>
              <a:t> di </a:t>
            </a:r>
            <a:r>
              <a:rPr dirty="0" err="1"/>
              <a:t>appellarsi</a:t>
            </a:r>
            <a:r>
              <a:rPr dirty="0"/>
              <a:t> </a:t>
            </a:r>
            <a:r>
              <a:rPr dirty="0" err="1"/>
              <a:t>direttamente</a:t>
            </a:r>
            <a:r>
              <a:rPr dirty="0"/>
              <a:t> a Carlo V </a:t>
            </a:r>
            <a:r>
              <a:rPr dirty="0" err="1"/>
              <a:t>affinché</a:t>
            </a:r>
            <a:r>
              <a:rPr dirty="0"/>
              <a:t> </a:t>
            </a:r>
            <a:r>
              <a:rPr dirty="0" err="1"/>
              <a:t>prendesse</a:t>
            </a:r>
            <a:r>
              <a:rPr dirty="0"/>
              <a:t> le sue </a:t>
            </a:r>
            <a:r>
              <a:rPr dirty="0" err="1"/>
              <a:t>difese</a:t>
            </a:r>
            <a:r>
              <a:rPr dirty="0"/>
              <a:t>. </a:t>
            </a:r>
            <a:r>
              <a:rPr dirty="0" err="1"/>
              <a:t>Egli</a:t>
            </a:r>
            <a:r>
              <a:rPr dirty="0"/>
              <a:t>, </a:t>
            </a:r>
            <a:r>
              <a:rPr dirty="0" err="1"/>
              <a:t>favorendo</a:t>
            </a:r>
            <a:r>
              <a:rPr dirty="0"/>
              <a:t> la </a:t>
            </a:r>
            <a:r>
              <a:rPr dirty="0" err="1"/>
              <a:t>riforma</a:t>
            </a:r>
            <a:r>
              <a:rPr dirty="0"/>
              <a:t>, </a:t>
            </a:r>
            <a:r>
              <a:rPr dirty="0" err="1"/>
              <a:t>voleva</a:t>
            </a:r>
            <a:r>
              <a:rPr dirty="0"/>
              <a:t> </a:t>
            </a:r>
            <a:r>
              <a:rPr dirty="0" err="1"/>
              <a:t>liberarsi</a:t>
            </a:r>
            <a:r>
              <a:rPr dirty="0"/>
              <a:t> del peso di </a:t>
            </a:r>
            <a:r>
              <a:rPr dirty="0" err="1"/>
              <a:t>pagare</a:t>
            </a:r>
            <a:r>
              <a:rPr dirty="0"/>
              <a:t> </a:t>
            </a:r>
            <a:r>
              <a:rPr dirty="0" err="1"/>
              <a:t>tasse</a:t>
            </a:r>
            <a:r>
              <a:rPr dirty="0"/>
              <a:t> </a:t>
            </a:r>
            <a:r>
              <a:rPr dirty="0" err="1"/>
              <a:t>alla</a:t>
            </a:r>
            <a:r>
              <a:rPr dirty="0"/>
              <a:t> Chiesa.</a:t>
            </a:r>
            <a:endParaRPr lang="it-IT" dirty="0"/>
          </a:p>
          <a:p>
            <a:pPr marL="256031" indent="-146304" algn="just">
              <a:lnSpc>
                <a:spcPct val="80000"/>
              </a:lnSpc>
              <a:buSzTx/>
              <a:buNone/>
              <a:defRPr sz="2300">
                <a:latin typeface="Trebuchet MS"/>
                <a:ea typeface="Trebuchet MS"/>
                <a:cs typeface="Trebuchet MS"/>
                <a:sym typeface="Trebuchet MS"/>
              </a:defRPr>
            </a:pPr>
            <a:endParaRPr lang="it-IT" dirty="0"/>
          </a:p>
          <a:p>
            <a:pPr marL="256031" indent="-146304" algn="just">
              <a:lnSpc>
                <a:spcPct val="80000"/>
              </a:lnSpc>
              <a:buSzTx/>
              <a:buNone/>
              <a:defRPr sz="2300">
                <a:latin typeface="Trebuchet MS"/>
                <a:ea typeface="Trebuchet MS"/>
                <a:cs typeface="Trebuchet MS"/>
                <a:sym typeface="Trebuchet MS"/>
              </a:defRPr>
            </a:pPr>
            <a:r>
              <a:rPr dirty="0"/>
              <a:t>Carlo V </a:t>
            </a:r>
            <a:r>
              <a:rPr dirty="0" err="1"/>
              <a:t>nella</a:t>
            </a:r>
            <a:r>
              <a:rPr dirty="0"/>
              <a:t> primavera del 1521 </a:t>
            </a:r>
            <a:r>
              <a:rPr dirty="0" err="1"/>
              <a:t>indisse</a:t>
            </a:r>
            <a:r>
              <a:rPr dirty="0"/>
              <a:t> la </a:t>
            </a:r>
            <a:r>
              <a:rPr dirty="0" err="1"/>
              <a:t>dieta</a:t>
            </a:r>
            <a:r>
              <a:rPr dirty="0"/>
              <a:t> di Worms in cui </a:t>
            </a:r>
            <a:r>
              <a:rPr dirty="0" err="1"/>
              <a:t>fu</a:t>
            </a:r>
            <a:r>
              <a:rPr dirty="0"/>
              <a:t> </a:t>
            </a:r>
            <a:r>
              <a:rPr dirty="0" err="1"/>
              <a:t>chiesto</a:t>
            </a:r>
            <a:r>
              <a:rPr dirty="0"/>
              <a:t> a </a:t>
            </a:r>
            <a:r>
              <a:rPr dirty="0" err="1"/>
              <a:t>Lutero</a:t>
            </a:r>
            <a:r>
              <a:rPr dirty="0"/>
              <a:t> di </a:t>
            </a:r>
            <a:r>
              <a:rPr dirty="0" err="1"/>
              <a:t>sconfessare</a:t>
            </a:r>
            <a:r>
              <a:rPr dirty="0"/>
              <a:t> le sue </a:t>
            </a:r>
            <a:r>
              <a:rPr dirty="0" err="1"/>
              <a:t>idee</a:t>
            </a:r>
            <a:r>
              <a:rPr dirty="0"/>
              <a:t>; </a:t>
            </a:r>
            <a:r>
              <a:rPr dirty="0" err="1"/>
              <a:t>lui</a:t>
            </a:r>
            <a:r>
              <a:rPr dirty="0"/>
              <a:t> </a:t>
            </a:r>
            <a:r>
              <a:rPr dirty="0" err="1"/>
              <a:t>rifiutò</a:t>
            </a:r>
            <a:r>
              <a:rPr dirty="0"/>
              <a:t> e </a:t>
            </a:r>
            <a:r>
              <a:rPr dirty="0" err="1"/>
              <a:t>fu</a:t>
            </a:r>
            <a:r>
              <a:rPr dirty="0"/>
              <a:t> </a:t>
            </a:r>
            <a:r>
              <a:rPr dirty="0" err="1"/>
              <a:t>condannato</a:t>
            </a:r>
            <a:r>
              <a:rPr dirty="0"/>
              <a:t> </a:t>
            </a:r>
            <a:r>
              <a:rPr dirty="0" err="1"/>
              <a:t>nemico</a:t>
            </a:r>
            <a:r>
              <a:rPr dirty="0"/>
              <a:t> </a:t>
            </a:r>
            <a:r>
              <a:rPr dirty="0" err="1"/>
              <a:t>pubblico</a:t>
            </a:r>
            <a:r>
              <a:rPr dirty="0"/>
              <a:t> e </a:t>
            </a:r>
            <a:r>
              <a:rPr dirty="0" err="1"/>
              <a:t>fuorilegge</a:t>
            </a:r>
            <a:r>
              <a:rPr dirty="0"/>
              <a:t>.</a:t>
            </a:r>
            <a:br>
              <a:rPr dirty="0"/>
            </a:br>
            <a:r>
              <a:rPr dirty="0" err="1"/>
              <a:t>Lutero</a:t>
            </a:r>
            <a:r>
              <a:rPr dirty="0"/>
              <a:t> </a:t>
            </a:r>
            <a:r>
              <a:rPr dirty="0" err="1"/>
              <a:t>potè</a:t>
            </a:r>
            <a:r>
              <a:rPr dirty="0"/>
              <a:t> </a:t>
            </a:r>
            <a:r>
              <a:rPr dirty="0" err="1"/>
              <a:t>allontanarsi</a:t>
            </a:r>
            <a:r>
              <a:rPr dirty="0"/>
              <a:t> da Worms solo </a:t>
            </a:r>
            <a:r>
              <a:rPr dirty="0" err="1"/>
              <a:t>grazie</a:t>
            </a:r>
            <a:r>
              <a:rPr dirty="0"/>
              <a:t> al </a:t>
            </a:r>
            <a:r>
              <a:rPr dirty="0" err="1"/>
              <a:t>salvacondotto</a:t>
            </a:r>
            <a:r>
              <a:rPr dirty="0"/>
              <a:t> (= </a:t>
            </a:r>
            <a:r>
              <a:rPr dirty="0" err="1"/>
              <a:t>documento</a:t>
            </a:r>
            <a:r>
              <a:rPr dirty="0"/>
              <a:t> </a:t>
            </a:r>
            <a:r>
              <a:rPr dirty="0" err="1"/>
              <a:t>che</a:t>
            </a:r>
            <a:r>
              <a:rPr dirty="0"/>
              <a:t> </a:t>
            </a:r>
            <a:r>
              <a:rPr dirty="0" err="1"/>
              <a:t>permetteva</a:t>
            </a:r>
            <a:r>
              <a:rPr dirty="0"/>
              <a:t> a un </a:t>
            </a:r>
            <a:r>
              <a:rPr dirty="0" err="1"/>
              <a:t>imputato</a:t>
            </a:r>
            <a:r>
              <a:rPr dirty="0"/>
              <a:t> di </a:t>
            </a:r>
            <a:r>
              <a:rPr dirty="0" err="1"/>
              <a:t>presentarsi</a:t>
            </a:r>
            <a:r>
              <a:rPr dirty="0"/>
              <a:t> in </a:t>
            </a:r>
            <a:r>
              <a:rPr dirty="0" err="1"/>
              <a:t>giudizio</a:t>
            </a:r>
            <a:r>
              <a:rPr dirty="0"/>
              <a:t> senza </a:t>
            </a:r>
            <a:r>
              <a:rPr dirty="0" err="1"/>
              <a:t>essere</a:t>
            </a:r>
            <a:r>
              <a:rPr dirty="0"/>
              <a:t> </a:t>
            </a:r>
            <a:r>
              <a:rPr dirty="0" err="1"/>
              <a:t>condannato</a:t>
            </a:r>
            <a:r>
              <a:rPr dirty="0"/>
              <a:t>).</a:t>
            </a:r>
            <a:endParaRPr lang="it-IT" dirty="0"/>
          </a:p>
          <a:p>
            <a:pPr marL="256031" indent="-146304" algn="just">
              <a:lnSpc>
                <a:spcPct val="80000"/>
              </a:lnSpc>
              <a:buSzTx/>
              <a:buNone/>
              <a:defRPr sz="2300">
                <a:latin typeface="Trebuchet MS"/>
                <a:ea typeface="Trebuchet MS"/>
                <a:cs typeface="Trebuchet MS"/>
                <a:sym typeface="Trebuchet MS"/>
              </a:defRPr>
            </a:pPr>
            <a:endParaRPr lang="it-IT" dirty="0"/>
          </a:p>
          <a:p>
            <a:pPr marL="256031" indent="-146304" algn="just">
              <a:lnSpc>
                <a:spcPct val="80000"/>
              </a:lnSpc>
              <a:buSzTx/>
              <a:buNone/>
              <a:defRPr sz="2300">
                <a:latin typeface="Trebuchet MS"/>
                <a:ea typeface="Trebuchet MS"/>
                <a:cs typeface="Trebuchet MS"/>
                <a:sym typeface="Trebuchet MS"/>
              </a:defRPr>
            </a:pPr>
            <a:r>
              <a:rPr dirty="0"/>
              <a:t>Durante </a:t>
            </a:r>
            <a:r>
              <a:rPr dirty="0" err="1"/>
              <a:t>il</a:t>
            </a:r>
            <a:r>
              <a:rPr dirty="0"/>
              <a:t> </a:t>
            </a:r>
            <a:r>
              <a:rPr dirty="0" err="1"/>
              <a:t>ritorno</a:t>
            </a:r>
            <a:r>
              <a:rPr dirty="0"/>
              <a:t> </a:t>
            </a:r>
            <a:r>
              <a:rPr dirty="0" err="1"/>
              <a:t>fu</a:t>
            </a:r>
            <a:r>
              <a:rPr dirty="0"/>
              <a:t> </a:t>
            </a:r>
            <a:r>
              <a:rPr dirty="0" err="1"/>
              <a:t>rapito</a:t>
            </a:r>
            <a:r>
              <a:rPr dirty="0"/>
              <a:t> da </a:t>
            </a:r>
            <a:r>
              <a:rPr dirty="0" err="1"/>
              <a:t>dieci</a:t>
            </a:r>
            <a:r>
              <a:rPr dirty="0"/>
              <a:t> </a:t>
            </a:r>
            <a:r>
              <a:rPr dirty="0" err="1"/>
              <a:t>uomini</a:t>
            </a:r>
            <a:r>
              <a:rPr dirty="0"/>
              <a:t> </a:t>
            </a:r>
            <a:r>
              <a:rPr dirty="0" err="1"/>
              <a:t>assunti</a:t>
            </a:r>
            <a:r>
              <a:rPr dirty="0"/>
              <a:t> dal </a:t>
            </a:r>
            <a:r>
              <a:rPr dirty="0" err="1"/>
              <a:t>suo</a:t>
            </a:r>
            <a:r>
              <a:rPr dirty="0"/>
              <a:t> </a:t>
            </a:r>
            <a:r>
              <a:rPr dirty="0" err="1"/>
              <a:t>protettore</a:t>
            </a:r>
            <a:r>
              <a:rPr dirty="0"/>
              <a:t> Federico e </a:t>
            </a:r>
            <a:r>
              <a:rPr dirty="0" err="1"/>
              <a:t>fu</a:t>
            </a:r>
            <a:r>
              <a:rPr dirty="0"/>
              <a:t> </a:t>
            </a:r>
            <a:r>
              <a:rPr dirty="0" err="1"/>
              <a:t>portato</a:t>
            </a:r>
            <a:r>
              <a:rPr dirty="0"/>
              <a:t> in salvo </a:t>
            </a:r>
            <a:r>
              <a:rPr dirty="0" err="1"/>
              <a:t>nella</a:t>
            </a:r>
            <a:r>
              <a:rPr dirty="0"/>
              <a:t> </a:t>
            </a:r>
            <a:r>
              <a:rPr dirty="0" err="1"/>
              <a:t>fortezza</a:t>
            </a:r>
            <a:r>
              <a:rPr dirty="0"/>
              <a:t> di Wartburg dove </a:t>
            </a:r>
            <a:r>
              <a:rPr dirty="0" err="1"/>
              <a:t>Lutero</a:t>
            </a:r>
            <a:r>
              <a:rPr dirty="0"/>
              <a:t> </a:t>
            </a:r>
            <a:r>
              <a:rPr dirty="0" err="1"/>
              <a:t>tradusse</a:t>
            </a:r>
            <a:r>
              <a:rPr dirty="0"/>
              <a:t> la </a:t>
            </a:r>
            <a:r>
              <a:rPr dirty="0" err="1"/>
              <a:t>Bibbia</a:t>
            </a:r>
            <a:r>
              <a:rPr dirty="0"/>
              <a:t> in </a:t>
            </a:r>
            <a:r>
              <a:rPr dirty="0" err="1"/>
              <a:t>tedesco</a:t>
            </a:r>
            <a:r>
              <a:rPr dirty="0"/>
              <a:t>.</a:t>
            </a:r>
          </a:p>
        </p:txBody>
      </p:sp>
    </p:spTree>
  </p:cSld>
  <p:clrMapOvr>
    <a:masterClrMapping/>
  </p:clrMapOvr>
  <mc:AlternateContent xmlns:mc="http://schemas.openxmlformats.org/markup-compatibility/2006" xmlns:p14="http://schemas.microsoft.com/office/powerpoint/2010/main">
    <mc:Choice Requires="p14">
      <p:transition spd="slow" p14:dur="1200" advClick="0" advTm="6000">
        <p:circ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 name="Picture 2" descr="Picture 2"/>
          <p:cNvPicPr>
            <a:picLocks noChangeAspect="1"/>
          </p:cNvPicPr>
          <p:nvPr/>
        </p:nvPicPr>
        <p:blipFill>
          <a:blip r:embed="rId2">
            <a:extLst/>
          </a:blip>
          <a:stretch>
            <a:fillRect/>
          </a:stretch>
        </p:blipFill>
        <p:spPr>
          <a:xfrm>
            <a:off x="212717" y="764704"/>
            <a:ext cx="8540571" cy="5688632"/>
          </a:xfrm>
          <a:prstGeom prst="rect">
            <a:avLst/>
          </a:prstGeom>
          <a:ln w="12700">
            <a:miter lim="400000"/>
          </a:ln>
        </p:spPr>
      </p:pic>
      <p:sp>
        <p:nvSpPr>
          <p:cNvPr id="165" name="Titolo 1"/>
          <p:cNvSpPr txBox="1">
            <a:spLocks noGrp="1"/>
          </p:cNvSpPr>
          <p:nvPr>
            <p:ph type="title"/>
          </p:nvPr>
        </p:nvSpPr>
        <p:spPr>
          <a:prstGeom prst="rect">
            <a:avLst/>
          </a:prstGeom>
        </p:spPr>
        <p:txBody>
          <a:bodyPr/>
          <a:lstStyle>
            <a:lvl1pPr algn="r">
              <a:defRPr>
                <a:solidFill>
                  <a:srgbClr val="000000"/>
                </a:solidFill>
              </a:defRPr>
            </a:lvl1pPr>
          </a:lstStyle>
          <a:p>
            <a:r>
              <a:t>PRINCIPIO: Libero Esame</a:t>
            </a:r>
          </a:p>
        </p:txBody>
      </p:sp>
      <p:sp>
        <p:nvSpPr>
          <p:cNvPr id="166" name="Segnaposto contenuto 2"/>
          <p:cNvSpPr txBox="1">
            <a:spLocks noGrp="1"/>
          </p:cNvSpPr>
          <p:nvPr>
            <p:ph type="body" idx="1"/>
          </p:nvPr>
        </p:nvSpPr>
        <p:spPr>
          <a:xfrm>
            <a:off x="457200" y="2060848"/>
            <a:ext cx="8229600" cy="3888433"/>
          </a:xfrm>
          <a:prstGeom prst="rect">
            <a:avLst/>
          </a:prstGeom>
          <a:solidFill>
            <a:srgbClr val="FFFFFF">
              <a:alpha val="67723"/>
            </a:srgbClr>
          </a:solidFill>
        </p:spPr>
        <p:txBody>
          <a:bodyPr/>
          <a:lstStyle/>
          <a:p>
            <a:pPr algn="r">
              <a:defRPr>
                <a:latin typeface="Trebuchet MS"/>
                <a:ea typeface="Trebuchet MS"/>
                <a:cs typeface="Trebuchet MS"/>
                <a:sym typeface="Trebuchet MS"/>
              </a:defRPr>
            </a:pPr>
            <a:r>
              <a:t>95 tesi di Lutero 1517.</a:t>
            </a:r>
          </a:p>
          <a:p>
            <a:pPr algn="r">
              <a:defRPr>
                <a:latin typeface="Trebuchet MS"/>
                <a:ea typeface="Trebuchet MS"/>
                <a:cs typeface="Trebuchet MS"/>
                <a:sym typeface="Trebuchet MS"/>
              </a:defRPr>
            </a:pPr>
            <a:r>
              <a:t>Libertà di apprendere Libro Sacro.</a:t>
            </a:r>
          </a:p>
          <a:p>
            <a:pPr algn="r">
              <a:defRPr>
                <a:latin typeface="Trebuchet MS"/>
                <a:ea typeface="Trebuchet MS"/>
                <a:cs typeface="Trebuchet MS"/>
                <a:sym typeface="Trebuchet MS"/>
              </a:defRPr>
            </a:pPr>
            <a:r>
              <a:t>Crisi del ruolo degli Ecclesiastici.</a:t>
            </a:r>
          </a:p>
          <a:p>
            <a:pPr algn="r">
              <a:defRPr>
                <a:latin typeface="Trebuchet MS"/>
                <a:ea typeface="Trebuchet MS"/>
                <a:cs typeface="Trebuchet MS"/>
                <a:sym typeface="Trebuchet MS"/>
              </a:defRPr>
            </a:pPr>
            <a:r>
              <a:t>Chiesa non più mediatrice tra uomo e Dio.</a:t>
            </a:r>
          </a:p>
          <a:p>
            <a:pPr algn="r">
              <a:defRPr>
                <a:latin typeface="Trebuchet MS"/>
                <a:ea typeface="Trebuchet MS"/>
                <a:cs typeface="Trebuchet MS"/>
                <a:sym typeface="Trebuchet MS"/>
              </a:defRPr>
            </a:pPr>
            <a:r>
              <a:t>Dottrina della Sola Fede.</a:t>
            </a:r>
          </a:p>
          <a:p>
            <a:pPr algn="r">
              <a:defRPr>
                <a:latin typeface="Trebuchet MS"/>
                <a:ea typeface="Trebuchet MS"/>
                <a:cs typeface="Trebuchet MS"/>
                <a:sym typeface="Trebuchet MS"/>
              </a:defRPr>
            </a:pPr>
            <a:r>
              <a:t>Abbandono totale a Dio.</a:t>
            </a:r>
          </a:p>
          <a:p>
            <a:pPr algn="r">
              <a:defRPr>
                <a:latin typeface="Trebuchet MS"/>
                <a:ea typeface="Trebuchet MS"/>
                <a:cs typeface="Trebuchet MS"/>
                <a:sym typeface="Trebuchet MS"/>
              </a:defRPr>
            </a:pPr>
            <a:r>
              <a:t>Traduzione della Bibbia in Tedesco</a:t>
            </a:r>
          </a:p>
        </p:txBody>
      </p:sp>
    </p:spTree>
  </p:cSld>
  <p:clrMapOvr>
    <a:masterClrMapping/>
  </p:clrMapOvr>
  <mc:AlternateContent xmlns:mc="http://schemas.openxmlformats.org/markup-compatibility/2006" xmlns:p14="http://schemas.microsoft.com/office/powerpoint/2010/main">
    <mc:Choice Requires="p14">
      <p:transition spd="slow" p14:dur="1200" advClick="0" advTm="6000">
        <p:strips dir="r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itolo 1"/>
          <p:cNvSpPr txBox="1">
            <a:spLocks noGrp="1"/>
          </p:cNvSpPr>
          <p:nvPr>
            <p:ph type="title"/>
          </p:nvPr>
        </p:nvSpPr>
        <p:spPr>
          <a:prstGeom prst="rect">
            <a:avLst/>
          </a:prstGeom>
        </p:spPr>
        <p:txBody>
          <a:bodyPr>
            <a:normAutofit fontScale="90000"/>
          </a:bodyPr>
          <a:lstStyle>
            <a:lvl1pPr defTabSz="850391">
              <a:defRPr sz="3348"/>
            </a:lvl1pPr>
          </a:lstStyle>
          <a:p>
            <a:r>
              <a:t>Le mutazioni di contesto attribuibili al fenomeno.</a:t>
            </a:r>
          </a:p>
        </p:txBody>
      </p:sp>
      <p:grpSp>
        <p:nvGrpSpPr>
          <p:cNvPr id="171" name="Rettangolo 3"/>
          <p:cNvGrpSpPr/>
          <p:nvPr/>
        </p:nvGrpSpPr>
        <p:grpSpPr>
          <a:xfrm>
            <a:off x="395535" y="2492896"/>
            <a:ext cx="2448274" cy="936105"/>
            <a:chOff x="0" y="0"/>
            <a:chExt cx="2448272" cy="936104"/>
          </a:xfrm>
        </p:grpSpPr>
        <p:sp>
          <p:nvSpPr>
            <p:cNvPr id="169" name="Rettangolo"/>
            <p:cNvSpPr/>
            <p:nvPr/>
          </p:nvSpPr>
          <p:spPr>
            <a:xfrm>
              <a:off x="-1" y="-1"/>
              <a:ext cx="2448274" cy="936106"/>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70" name="Inghilterra…"/>
            <p:cNvSpPr txBox="1"/>
            <p:nvPr/>
          </p:nvSpPr>
          <p:spPr>
            <a:xfrm>
              <a:off x="-1" y="155631"/>
              <a:ext cx="2448274" cy="6248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a:solidFill>
                    <a:srgbClr val="FFFFFF"/>
                  </a:solidFill>
                </a:defRPr>
              </a:pPr>
              <a:r>
                <a:t>Inghilterra</a:t>
              </a:r>
            </a:p>
            <a:p>
              <a:pPr algn="ctr">
                <a:defRPr>
                  <a:solidFill>
                    <a:srgbClr val="FFFFFF"/>
                  </a:solidFill>
                </a:defRPr>
              </a:pPr>
              <a:r>
                <a:t>Chiesa Anglicana </a:t>
              </a:r>
            </a:p>
          </p:txBody>
        </p:sp>
      </p:grpSp>
      <p:grpSp>
        <p:nvGrpSpPr>
          <p:cNvPr id="174" name="Rettangolo 4"/>
          <p:cNvGrpSpPr/>
          <p:nvPr/>
        </p:nvGrpSpPr>
        <p:grpSpPr>
          <a:xfrm>
            <a:off x="3347863" y="2492896"/>
            <a:ext cx="2448273" cy="936105"/>
            <a:chOff x="0" y="0"/>
            <a:chExt cx="2448272" cy="936104"/>
          </a:xfrm>
        </p:grpSpPr>
        <p:sp>
          <p:nvSpPr>
            <p:cNvPr id="172" name="Rettangolo"/>
            <p:cNvSpPr/>
            <p:nvPr/>
          </p:nvSpPr>
          <p:spPr>
            <a:xfrm>
              <a:off x="-1" y="-1"/>
              <a:ext cx="2448274" cy="936106"/>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73" name="Germania…"/>
            <p:cNvSpPr txBox="1"/>
            <p:nvPr/>
          </p:nvSpPr>
          <p:spPr>
            <a:xfrm>
              <a:off x="-1" y="22281"/>
              <a:ext cx="2448274" cy="8915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a:solidFill>
                    <a:srgbClr val="FFFFFF"/>
                  </a:solidFill>
                </a:defRPr>
              </a:pPr>
              <a:r>
                <a:t>Germania</a:t>
              </a:r>
            </a:p>
            <a:p>
              <a:pPr algn="ctr">
                <a:defRPr>
                  <a:solidFill>
                    <a:srgbClr val="FFFFFF"/>
                  </a:solidFill>
                </a:defRPr>
              </a:pPr>
              <a:r>
                <a:t>Chiesa Protestante</a:t>
              </a:r>
            </a:p>
            <a:p>
              <a:pPr algn="ctr">
                <a:defRPr>
                  <a:solidFill>
                    <a:srgbClr val="FFFFFF"/>
                  </a:solidFill>
                </a:defRPr>
              </a:pPr>
              <a:r>
                <a:t>Luteranesimo</a:t>
              </a:r>
            </a:p>
          </p:txBody>
        </p:sp>
      </p:grpSp>
      <p:grpSp>
        <p:nvGrpSpPr>
          <p:cNvPr id="177" name="Rettangolo 5"/>
          <p:cNvGrpSpPr/>
          <p:nvPr/>
        </p:nvGrpSpPr>
        <p:grpSpPr>
          <a:xfrm>
            <a:off x="6300192" y="2492896"/>
            <a:ext cx="2448273" cy="936105"/>
            <a:chOff x="0" y="0"/>
            <a:chExt cx="2448272" cy="936104"/>
          </a:xfrm>
        </p:grpSpPr>
        <p:sp>
          <p:nvSpPr>
            <p:cNvPr id="175" name="Rettangolo"/>
            <p:cNvSpPr/>
            <p:nvPr/>
          </p:nvSpPr>
          <p:spPr>
            <a:xfrm>
              <a:off x="-1" y="-1"/>
              <a:ext cx="2448274" cy="936106"/>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76" name="Svizzera…"/>
            <p:cNvSpPr txBox="1"/>
            <p:nvPr/>
          </p:nvSpPr>
          <p:spPr>
            <a:xfrm>
              <a:off x="-1" y="22281"/>
              <a:ext cx="2448274" cy="8915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a:solidFill>
                    <a:srgbClr val="FFFFFF"/>
                  </a:solidFill>
                </a:defRPr>
              </a:pPr>
              <a:r>
                <a:t>Svizzera</a:t>
              </a:r>
            </a:p>
            <a:p>
              <a:pPr algn="ctr">
                <a:defRPr>
                  <a:solidFill>
                    <a:srgbClr val="FFFFFF"/>
                  </a:solidFill>
                </a:defRPr>
              </a:pPr>
              <a:r>
                <a:t>Chiesa Protestante</a:t>
              </a:r>
            </a:p>
            <a:p>
              <a:pPr algn="ctr">
                <a:defRPr>
                  <a:solidFill>
                    <a:srgbClr val="FFFFFF"/>
                  </a:solidFill>
                </a:defRPr>
              </a:pPr>
              <a:r>
                <a:t>Calvinismo</a:t>
              </a:r>
            </a:p>
          </p:txBody>
        </p:sp>
      </p:grpSp>
      <p:sp>
        <p:nvSpPr>
          <p:cNvPr id="178" name="Connettore 2 7"/>
          <p:cNvSpPr/>
          <p:nvPr/>
        </p:nvSpPr>
        <p:spPr>
          <a:xfrm flipH="1">
            <a:off x="1619671" y="3428999"/>
            <a:ext cx="1" cy="504058"/>
          </a:xfrm>
          <a:prstGeom prst="line">
            <a:avLst/>
          </a:prstGeom>
          <a:ln>
            <a:solidFill>
              <a:schemeClr val="accent1"/>
            </a:solidFill>
            <a:tailEnd type="triangle"/>
          </a:ln>
        </p:spPr>
        <p:txBody>
          <a:bodyPr lIns="45719" rIns="45719"/>
          <a:lstStyle/>
          <a:p>
            <a:endParaRPr/>
          </a:p>
        </p:txBody>
      </p:sp>
      <p:grpSp>
        <p:nvGrpSpPr>
          <p:cNvPr id="181" name="Rettangolo 8"/>
          <p:cNvGrpSpPr/>
          <p:nvPr/>
        </p:nvGrpSpPr>
        <p:grpSpPr>
          <a:xfrm>
            <a:off x="395535" y="3933056"/>
            <a:ext cx="2448274" cy="1224137"/>
            <a:chOff x="0" y="0"/>
            <a:chExt cx="2448272" cy="1224136"/>
          </a:xfrm>
        </p:grpSpPr>
        <p:sp>
          <p:nvSpPr>
            <p:cNvPr id="179" name="Rettangolo"/>
            <p:cNvSpPr/>
            <p:nvPr/>
          </p:nvSpPr>
          <p:spPr>
            <a:xfrm>
              <a:off x="-1" y="-1"/>
              <a:ext cx="2448274" cy="1224138"/>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80" name="Enrico VII decise di separarsi dalla Chiesa per motivi politici e personali."/>
            <p:cNvSpPr txBox="1"/>
            <p:nvPr/>
          </p:nvSpPr>
          <p:spPr>
            <a:xfrm>
              <a:off x="-1" y="32947"/>
              <a:ext cx="2448274" cy="11582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Enrico VII decise di separarsi dalla Chiesa per motivi politici e personali.</a:t>
              </a:r>
            </a:p>
          </p:txBody>
        </p:sp>
      </p:grpSp>
      <p:grpSp>
        <p:nvGrpSpPr>
          <p:cNvPr id="184" name="Rettangolo 9"/>
          <p:cNvGrpSpPr/>
          <p:nvPr/>
        </p:nvGrpSpPr>
        <p:grpSpPr>
          <a:xfrm>
            <a:off x="395535" y="5301207"/>
            <a:ext cx="2448274" cy="1368153"/>
            <a:chOff x="0" y="0"/>
            <a:chExt cx="2448272" cy="1368151"/>
          </a:xfrm>
        </p:grpSpPr>
        <p:sp>
          <p:nvSpPr>
            <p:cNvPr id="182" name="Rettangolo"/>
            <p:cNvSpPr/>
            <p:nvPr/>
          </p:nvSpPr>
          <p:spPr>
            <a:xfrm>
              <a:off x="-1" y="0"/>
              <a:ext cx="2448274" cy="1368152"/>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83" name="ATTO DI SUPREMAZIA = Capo supremo della Chiesa."/>
            <p:cNvSpPr txBox="1"/>
            <p:nvPr/>
          </p:nvSpPr>
          <p:spPr>
            <a:xfrm>
              <a:off x="-1" y="238305"/>
              <a:ext cx="2448274" cy="8915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ATTO DI SUPREMAZIA = Capo supremo della Chiesa.</a:t>
              </a:r>
            </a:p>
          </p:txBody>
        </p:sp>
      </p:grpSp>
      <p:sp>
        <p:nvSpPr>
          <p:cNvPr id="185" name="Connettore 2 11"/>
          <p:cNvSpPr/>
          <p:nvPr/>
        </p:nvSpPr>
        <p:spPr>
          <a:xfrm>
            <a:off x="4572000" y="3428999"/>
            <a:ext cx="0" cy="504058"/>
          </a:xfrm>
          <a:prstGeom prst="line">
            <a:avLst/>
          </a:prstGeom>
          <a:ln>
            <a:solidFill>
              <a:schemeClr val="accent1"/>
            </a:solidFill>
            <a:tailEnd type="triangle"/>
          </a:ln>
        </p:spPr>
        <p:txBody>
          <a:bodyPr lIns="45719" rIns="45719"/>
          <a:lstStyle/>
          <a:p>
            <a:endParaRPr/>
          </a:p>
        </p:txBody>
      </p:sp>
      <p:sp>
        <p:nvSpPr>
          <p:cNvPr id="186" name="Connettore 2 13"/>
          <p:cNvSpPr/>
          <p:nvPr/>
        </p:nvSpPr>
        <p:spPr>
          <a:xfrm>
            <a:off x="7524328" y="3428999"/>
            <a:ext cx="1" cy="504058"/>
          </a:xfrm>
          <a:prstGeom prst="line">
            <a:avLst/>
          </a:prstGeom>
          <a:ln>
            <a:solidFill>
              <a:schemeClr val="accent1"/>
            </a:solidFill>
            <a:tailEnd type="triangle"/>
          </a:ln>
        </p:spPr>
        <p:txBody>
          <a:bodyPr lIns="45719" rIns="45719"/>
          <a:lstStyle/>
          <a:p>
            <a:endParaRPr/>
          </a:p>
        </p:txBody>
      </p:sp>
      <p:grpSp>
        <p:nvGrpSpPr>
          <p:cNvPr id="189" name="Rettangolo 14"/>
          <p:cNvGrpSpPr/>
          <p:nvPr/>
        </p:nvGrpSpPr>
        <p:grpSpPr>
          <a:xfrm>
            <a:off x="3347863" y="3933056"/>
            <a:ext cx="2520281" cy="1224137"/>
            <a:chOff x="0" y="0"/>
            <a:chExt cx="2520280" cy="1224136"/>
          </a:xfrm>
        </p:grpSpPr>
        <p:sp>
          <p:nvSpPr>
            <p:cNvPr id="187" name="Rettangolo"/>
            <p:cNvSpPr/>
            <p:nvPr/>
          </p:nvSpPr>
          <p:spPr>
            <a:xfrm>
              <a:off x="-1" y="-1"/>
              <a:ext cx="2520282" cy="1224138"/>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88" name="Lutero affigge le 95 tesi in cui criticava la Chiesa cattolica."/>
            <p:cNvSpPr txBox="1"/>
            <p:nvPr/>
          </p:nvSpPr>
          <p:spPr>
            <a:xfrm>
              <a:off x="-1" y="166298"/>
              <a:ext cx="2520282" cy="8915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Lutero affigge le 95 tesi in cui criticava la Chiesa cattolica.</a:t>
              </a:r>
            </a:p>
          </p:txBody>
        </p:sp>
      </p:grpSp>
      <p:grpSp>
        <p:nvGrpSpPr>
          <p:cNvPr id="192" name="Rettangolo 15"/>
          <p:cNvGrpSpPr/>
          <p:nvPr/>
        </p:nvGrpSpPr>
        <p:grpSpPr>
          <a:xfrm>
            <a:off x="3347863" y="5301207"/>
            <a:ext cx="2520281" cy="1368153"/>
            <a:chOff x="0" y="0"/>
            <a:chExt cx="2520280" cy="1368151"/>
          </a:xfrm>
        </p:grpSpPr>
        <p:sp>
          <p:nvSpPr>
            <p:cNvPr id="190" name="Rettangolo"/>
            <p:cNvSpPr/>
            <p:nvPr/>
          </p:nvSpPr>
          <p:spPr>
            <a:xfrm>
              <a:off x="-1" y="0"/>
              <a:ext cx="2520282" cy="1368152"/>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91" name="Provocazione una vera e propria riforma in cui si rimetteva al centro la potenza divina ."/>
            <p:cNvSpPr txBox="1"/>
            <p:nvPr/>
          </p:nvSpPr>
          <p:spPr>
            <a:xfrm>
              <a:off x="-1" y="104955"/>
              <a:ext cx="2520282" cy="11582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Provocazione una vera e propria riforma in cui si rimetteva al centro la potenza divina .</a:t>
              </a:r>
            </a:p>
          </p:txBody>
        </p:sp>
      </p:grpSp>
      <p:grpSp>
        <p:nvGrpSpPr>
          <p:cNvPr id="195" name="Rettangolo 16"/>
          <p:cNvGrpSpPr/>
          <p:nvPr/>
        </p:nvGrpSpPr>
        <p:grpSpPr>
          <a:xfrm>
            <a:off x="6300192" y="3933056"/>
            <a:ext cx="2520281" cy="1224137"/>
            <a:chOff x="0" y="0"/>
            <a:chExt cx="2520280" cy="1224136"/>
          </a:xfrm>
        </p:grpSpPr>
        <p:sp>
          <p:nvSpPr>
            <p:cNvPr id="193" name="Rettangolo"/>
            <p:cNvSpPr/>
            <p:nvPr/>
          </p:nvSpPr>
          <p:spPr>
            <a:xfrm>
              <a:off x="-1" y="-1"/>
              <a:ext cx="2520282" cy="1224138"/>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94" name="Calvino e Zwingli  seguono il modello luterano ma apportano delle modifiche."/>
            <p:cNvSpPr txBox="1"/>
            <p:nvPr/>
          </p:nvSpPr>
          <p:spPr>
            <a:xfrm>
              <a:off x="-1" y="32947"/>
              <a:ext cx="2520282" cy="11582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Calvino e Zwingli  seguono il modello luterano ma apportano delle modifiche.</a:t>
              </a:r>
            </a:p>
          </p:txBody>
        </p:sp>
      </p:grpSp>
      <p:grpSp>
        <p:nvGrpSpPr>
          <p:cNvPr id="198" name="Rettangolo 17"/>
          <p:cNvGrpSpPr/>
          <p:nvPr/>
        </p:nvGrpSpPr>
        <p:grpSpPr>
          <a:xfrm>
            <a:off x="6300192" y="5301207"/>
            <a:ext cx="2520281" cy="1368153"/>
            <a:chOff x="0" y="0"/>
            <a:chExt cx="2520280" cy="1368151"/>
          </a:xfrm>
        </p:grpSpPr>
        <p:sp>
          <p:nvSpPr>
            <p:cNvPr id="196" name="Rettangolo"/>
            <p:cNvSpPr/>
            <p:nvPr/>
          </p:nvSpPr>
          <p:spPr>
            <a:xfrm>
              <a:off x="-1" y="0"/>
              <a:ext cx="2520282" cy="1368152"/>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97" name="Calvinismo incentrato sulla predeterminazione divina."/>
            <p:cNvSpPr txBox="1"/>
            <p:nvPr/>
          </p:nvSpPr>
          <p:spPr>
            <a:xfrm>
              <a:off x="-1" y="104955"/>
              <a:ext cx="2520282" cy="11582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Calvinismo incentrato sulla predeterminazione divina.</a:t>
              </a:r>
            </a:p>
          </p:txBody>
        </p:sp>
      </p:grpSp>
      <p:sp>
        <p:nvSpPr>
          <p:cNvPr id="199" name="Connettore 1 20"/>
          <p:cNvSpPr/>
          <p:nvPr/>
        </p:nvSpPr>
        <p:spPr>
          <a:xfrm>
            <a:off x="1619671" y="5157192"/>
            <a:ext cx="1" cy="288033"/>
          </a:xfrm>
          <a:prstGeom prst="line">
            <a:avLst/>
          </a:prstGeom>
          <a:ln>
            <a:solidFill>
              <a:schemeClr val="accent1"/>
            </a:solidFill>
          </a:ln>
        </p:spPr>
        <p:txBody>
          <a:bodyPr lIns="45719" rIns="45719"/>
          <a:lstStyle/>
          <a:p>
            <a:endParaRPr/>
          </a:p>
        </p:txBody>
      </p:sp>
      <p:sp>
        <p:nvSpPr>
          <p:cNvPr id="200" name="Connettore 1 22"/>
          <p:cNvSpPr/>
          <p:nvPr/>
        </p:nvSpPr>
        <p:spPr>
          <a:xfrm>
            <a:off x="4572000" y="5157192"/>
            <a:ext cx="0" cy="504057"/>
          </a:xfrm>
          <a:prstGeom prst="line">
            <a:avLst/>
          </a:prstGeom>
          <a:ln>
            <a:solidFill>
              <a:schemeClr val="accent1"/>
            </a:solidFill>
          </a:ln>
        </p:spPr>
        <p:txBody>
          <a:bodyPr lIns="45719" rIns="45719"/>
          <a:lstStyle/>
          <a:p>
            <a:endParaRPr/>
          </a:p>
        </p:txBody>
      </p:sp>
      <p:sp>
        <p:nvSpPr>
          <p:cNvPr id="201" name="Connettore 1 25"/>
          <p:cNvSpPr/>
          <p:nvPr/>
        </p:nvSpPr>
        <p:spPr>
          <a:xfrm>
            <a:off x="7560332" y="5157192"/>
            <a:ext cx="36005" cy="792089"/>
          </a:xfrm>
          <a:prstGeom prst="line">
            <a:avLst/>
          </a:prstGeom>
          <a:ln>
            <a:solidFill>
              <a:schemeClr val="accent1"/>
            </a:solidFill>
          </a:ln>
        </p:spPr>
        <p:txBody>
          <a:bodyPr lIns="45719" rIns="45719"/>
          <a:lstStyle/>
          <a:p>
            <a:endParaRPr/>
          </a:p>
        </p:txBody>
      </p:sp>
    </p:spTree>
  </p:cSld>
  <p:clrMapOvr>
    <a:masterClrMapping/>
  </p:clrMapOvr>
  <mc:AlternateContent xmlns:mc="http://schemas.openxmlformats.org/markup-compatibility/2006" xmlns:p14="http://schemas.microsoft.com/office/powerpoint/2010/main">
    <mc:Choice Requires="p14">
      <p:transition spd="slow" p14:dur="1200" advClick="0" advTm="6000">
        <p:wipe dir="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 name="Rettangolo 4"/>
          <p:cNvGrpSpPr/>
          <p:nvPr/>
        </p:nvGrpSpPr>
        <p:grpSpPr>
          <a:xfrm>
            <a:off x="395535" y="1484783"/>
            <a:ext cx="2448274" cy="936105"/>
            <a:chOff x="0" y="0"/>
            <a:chExt cx="2448272" cy="936104"/>
          </a:xfrm>
        </p:grpSpPr>
        <p:sp>
          <p:nvSpPr>
            <p:cNvPr id="203" name="Rettangolo"/>
            <p:cNvSpPr/>
            <p:nvPr/>
          </p:nvSpPr>
          <p:spPr>
            <a:xfrm>
              <a:off x="-1" y="-1"/>
              <a:ext cx="2448274" cy="936106"/>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04" name="Spagna"/>
            <p:cNvSpPr txBox="1"/>
            <p:nvPr/>
          </p:nvSpPr>
          <p:spPr>
            <a:xfrm>
              <a:off x="-1" y="288981"/>
              <a:ext cx="2448274" cy="3581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Spagna </a:t>
              </a:r>
            </a:p>
          </p:txBody>
        </p:sp>
      </p:grpSp>
      <p:grpSp>
        <p:nvGrpSpPr>
          <p:cNvPr id="208" name="Rettangolo 5"/>
          <p:cNvGrpSpPr/>
          <p:nvPr/>
        </p:nvGrpSpPr>
        <p:grpSpPr>
          <a:xfrm>
            <a:off x="3347863" y="1484783"/>
            <a:ext cx="2448273" cy="936105"/>
            <a:chOff x="0" y="0"/>
            <a:chExt cx="2448272" cy="936104"/>
          </a:xfrm>
        </p:grpSpPr>
        <p:sp>
          <p:nvSpPr>
            <p:cNvPr id="206" name="Rettangolo"/>
            <p:cNvSpPr/>
            <p:nvPr/>
          </p:nvSpPr>
          <p:spPr>
            <a:xfrm>
              <a:off x="-1" y="-1"/>
              <a:ext cx="2448274" cy="936106"/>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07" name="Paesi Bassi"/>
            <p:cNvSpPr txBox="1"/>
            <p:nvPr/>
          </p:nvSpPr>
          <p:spPr>
            <a:xfrm>
              <a:off x="-1" y="288981"/>
              <a:ext cx="2448274" cy="3581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Paesi Bassi </a:t>
              </a:r>
            </a:p>
          </p:txBody>
        </p:sp>
      </p:grpSp>
      <p:grpSp>
        <p:nvGrpSpPr>
          <p:cNvPr id="211" name="Rettangolo 6"/>
          <p:cNvGrpSpPr/>
          <p:nvPr/>
        </p:nvGrpSpPr>
        <p:grpSpPr>
          <a:xfrm>
            <a:off x="6300192" y="1484783"/>
            <a:ext cx="2448273" cy="936105"/>
            <a:chOff x="0" y="0"/>
            <a:chExt cx="2448272" cy="936104"/>
          </a:xfrm>
        </p:grpSpPr>
        <p:sp>
          <p:nvSpPr>
            <p:cNvPr id="209" name="Rettangolo"/>
            <p:cNvSpPr/>
            <p:nvPr/>
          </p:nvSpPr>
          <p:spPr>
            <a:xfrm>
              <a:off x="-1" y="-1"/>
              <a:ext cx="2448274" cy="936106"/>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10" name="Francia"/>
            <p:cNvSpPr txBox="1"/>
            <p:nvPr/>
          </p:nvSpPr>
          <p:spPr>
            <a:xfrm>
              <a:off x="-1" y="288981"/>
              <a:ext cx="2448274" cy="3581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Francia </a:t>
              </a:r>
            </a:p>
          </p:txBody>
        </p:sp>
      </p:grpSp>
      <p:sp>
        <p:nvSpPr>
          <p:cNvPr id="212" name="Connettore 2 8"/>
          <p:cNvSpPr/>
          <p:nvPr/>
        </p:nvSpPr>
        <p:spPr>
          <a:xfrm>
            <a:off x="1619671" y="2420888"/>
            <a:ext cx="1" cy="360041"/>
          </a:xfrm>
          <a:prstGeom prst="line">
            <a:avLst/>
          </a:prstGeom>
          <a:ln>
            <a:solidFill>
              <a:schemeClr val="accent1"/>
            </a:solidFill>
            <a:tailEnd type="triangle"/>
          </a:ln>
        </p:spPr>
        <p:txBody>
          <a:bodyPr lIns="45719" rIns="45719"/>
          <a:lstStyle/>
          <a:p>
            <a:endParaRPr/>
          </a:p>
        </p:txBody>
      </p:sp>
      <p:grpSp>
        <p:nvGrpSpPr>
          <p:cNvPr id="215" name="Rettangolo 9"/>
          <p:cNvGrpSpPr/>
          <p:nvPr/>
        </p:nvGrpSpPr>
        <p:grpSpPr>
          <a:xfrm>
            <a:off x="395535" y="2852935"/>
            <a:ext cx="2448274" cy="936105"/>
            <a:chOff x="0" y="0"/>
            <a:chExt cx="2448272" cy="936104"/>
          </a:xfrm>
        </p:grpSpPr>
        <p:sp>
          <p:nvSpPr>
            <p:cNvPr id="213" name="Rettangolo"/>
            <p:cNvSpPr/>
            <p:nvPr/>
          </p:nvSpPr>
          <p:spPr>
            <a:xfrm>
              <a:off x="-1" y="-1"/>
              <a:ext cx="2448274" cy="936106"/>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14" name="Inquisizione spagnola."/>
            <p:cNvSpPr txBox="1"/>
            <p:nvPr/>
          </p:nvSpPr>
          <p:spPr>
            <a:xfrm>
              <a:off x="-1" y="288981"/>
              <a:ext cx="2448274" cy="3581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Inquisizione spagnola.</a:t>
              </a:r>
            </a:p>
          </p:txBody>
        </p:sp>
      </p:grpSp>
      <p:grpSp>
        <p:nvGrpSpPr>
          <p:cNvPr id="218" name="Rettangolo 10"/>
          <p:cNvGrpSpPr/>
          <p:nvPr/>
        </p:nvGrpSpPr>
        <p:grpSpPr>
          <a:xfrm>
            <a:off x="3347863" y="2741867"/>
            <a:ext cx="2448273" cy="1158241"/>
            <a:chOff x="0" y="0"/>
            <a:chExt cx="2448272" cy="1158239"/>
          </a:xfrm>
        </p:grpSpPr>
        <p:sp>
          <p:nvSpPr>
            <p:cNvPr id="216" name="Rettangolo"/>
            <p:cNvSpPr/>
            <p:nvPr/>
          </p:nvSpPr>
          <p:spPr>
            <a:xfrm>
              <a:off x="0" y="39059"/>
              <a:ext cx="2448273" cy="1080121"/>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17" name="Durante il governo di Filippo II c’è una forte oppressione della libertà religiosa."/>
            <p:cNvSpPr txBox="1"/>
            <p:nvPr/>
          </p:nvSpPr>
          <p:spPr>
            <a:xfrm>
              <a:off x="0" y="0"/>
              <a:ext cx="2448273" cy="11582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Durante il governo di Filippo II c’è una forte oppressione della libertà religiosa.</a:t>
              </a:r>
            </a:p>
          </p:txBody>
        </p:sp>
      </p:grpSp>
      <p:grpSp>
        <p:nvGrpSpPr>
          <p:cNvPr id="221" name="Rettangolo 11"/>
          <p:cNvGrpSpPr/>
          <p:nvPr/>
        </p:nvGrpSpPr>
        <p:grpSpPr>
          <a:xfrm>
            <a:off x="6228184" y="2780927"/>
            <a:ext cx="2448273" cy="936105"/>
            <a:chOff x="0" y="0"/>
            <a:chExt cx="2448272" cy="936104"/>
          </a:xfrm>
        </p:grpSpPr>
        <p:sp>
          <p:nvSpPr>
            <p:cNvPr id="219" name="Rettangolo"/>
            <p:cNvSpPr/>
            <p:nvPr/>
          </p:nvSpPr>
          <p:spPr>
            <a:xfrm>
              <a:off x="-1" y="-1"/>
              <a:ext cx="2448274" cy="936106"/>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20" name="Guerre di religione"/>
            <p:cNvSpPr txBox="1"/>
            <p:nvPr/>
          </p:nvSpPr>
          <p:spPr>
            <a:xfrm>
              <a:off x="-1" y="288981"/>
              <a:ext cx="2448274" cy="3581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Guerre di religione</a:t>
              </a:r>
            </a:p>
          </p:txBody>
        </p:sp>
      </p:grpSp>
      <p:sp>
        <p:nvSpPr>
          <p:cNvPr id="222" name="Connettore 2 13"/>
          <p:cNvSpPr/>
          <p:nvPr/>
        </p:nvSpPr>
        <p:spPr>
          <a:xfrm>
            <a:off x="4572000" y="3789040"/>
            <a:ext cx="0" cy="432049"/>
          </a:xfrm>
          <a:prstGeom prst="line">
            <a:avLst/>
          </a:prstGeom>
          <a:ln>
            <a:solidFill>
              <a:schemeClr val="accent1"/>
            </a:solidFill>
            <a:tailEnd type="triangle"/>
          </a:ln>
        </p:spPr>
        <p:txBody>
          <a:bodyPr lIns="45719" rIns="45719"/>
          <a:lstStyle/>
          <a:p>
            <a:endParaRPr/>
          </a:p>
        </p:txBody>
      </p:sp>
      <p:grpSp>
        <p:nvGrpSpPr>
          <p:cNvPr id="225" name="Rettangolo 15"/>
          <p:cNvGrpSpPr/>
          <p:nvPr/>
        </p:nvGrpSpPr>
        <p:grpSpPr>
          <a:xfrm>
            <a:off x="3347863" y="4437112"/>
            <a:ext cx="2448273" cy="936105"/>
            <a:chOff x="0" y="0"/>
            <a:chExt cx="2448272" cy="936104"/>
          </a:xfrm>
        </p:grpSpPr>
        <p:sp>
          <p:nvSpPr>
            <p:cNvPr id="223" name="Rettangolo"/>
            <p:cNvSpPr/>
            <p:nvPr/>
          </p:nvSpPr>
          <p:spPr>
            <a:xfrm>
              <a:off x="-1" y="-1"/>
              <a:ext cx="2448274" cy="936106"/>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24" name="Ribellione da parte dei calvinisti."/>
            <p:cNvSpPr txBox="1"/>
            <p:nvPr/>
          </p:nvSpPr>
          <p:spPr>
            <a:xfrm>
              <a:off x="-1" y="155631"/>
              <a:ext cx="2448274" cy="6248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Ribellione da parte dei calvinisti.</a:t>
              </a:r>
            </a:p>
          </p:txBody>
        </p:sp>
      </p:grpSp>
      <p:sp>
        <p:nvSpPr>
          <p:cNvPr id="226" name="Connettore 2 17"/>
          <p:cNvSpPr/>
          <p:nvPr/>
        </p:nvSpPr>
        <p:spPr>
          <a:xfrm>
            <a:off x="7452320" y="3717032"/>
            <a:ext cx="1" cy="504057"/>
          </a:xfrm>
          <a:prstGeom prst="line">
            <a:avLst/>
          </a:prstGeom>
          <a:ln>
            <a:solidFill>
              <a:schemeClr val="accent1"/>
            </a:solidFill>
            <a:tailEnd type="triangle"/>
          </a:ln>
        </p:spPr>
        <p:txBody>
          <a:bodyPr lIns="45719" rIns="45719"/>
          <a:lstStyle/>
          <a:p>
            <a:endParaRPr/>
          </a:p>
        </p:txBody>
      </p:sp>
      <p:grpSp>
        <p:nvGrpSpPr>
          <p:cNvPr id="229" name="Rettangolo 18"/>
          <p:cNvGrpSpPr/>
          <p:nvPr/>
        </p:nvGrpSpPr>
        <p:grpSpPr>
          <a:xfrm>
            <a:off x="6228184" y="4437112"/>
            <a:ext cx="2448273" cy="936105"/>
            <a:chOff x="0" y="0"/>
            <a:chExt cx="2448272" cy="936104"/>
          </a:xfrm>
        </p:grpSpPr>
        <p:sp>
          <p:nvSpPr>
            <p:cNvPr id="227" name="Rettangolo"/>
            <p:cNvSpPr/>
            <p:nvPr/>
          </p:nvSpPr>
          <p:spPr>
            <a:xfrm>
              <a:off x="-1" y="-1"/>
              <a:ext cx="2448274" cy="936106"/>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28" name="Calvinisti (Ugonotti) VS…"/>
            <p:cNvSpPr txBox="1"/>
            <p:nvPr/>
          </p:nvSpPr>
          <p:spPr>
            <a:xfrm>
              <a:off x="-1" y="22281"/>
              <a:ext cx="2448274" cy="8915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a:solidFill>
                    <a:srgbClr val="FFFFFF"/>
                  </a:solidFill>
                </a:defRPr>
              </a:pPr>
              <a:r>
                <a:t>Calvinisti (Ugonotti) VS</a:t>
              </a:r>
            </a:p>
            <a:p>
              <a:pPr algn="ctr">
                <a:defRPr>
                  <a:solidFill>
                    <a:srgbClr val="FFFFFF"/>
                  </a:solidFill>
                </a:defRPr>
              </a:pPr>
              <a:r>
                <a:t>Cattolici</a:t>
              </a:r>
            </a:p>
          </p:txBody>
        </p:sp>
      </p:grpSp>
      <p:sp>
        <p:nvSpPr>
          <p:cNvPr id="230" name="Connettore 2 19"/>
          <p:cNvSpPr/>
          <p:nvPr/>
        </p:nvSpPr>
        <p:spPr>
          <a:xfrm>
            <a:off x="4572000" y="2348880"/>
            <a:ext cx="0" cy="360041"/>
          </a:xfrm>
          <a:prstGeom prst="line">
            <a:avLst/>
          </a:prstGeom>
          <a:ln>
            <a:solidFill>
              <a:schemeClr val="accent1"/>
            </a:solidFill>
            <a:tailEnd type="triangle"/>
          </a:ln>
        </p:spPr>
        <p:txBody>
          <a:bodyPr lIns="45719" rIns="45719"/>
          <a:lstStyle/>
          <a:p>
            <a:endParaRPr/>
          </a:p>
        </p:txBody>
      </p:sp>
      <p:sp>
        <p:nvSpPr>
          <p:cNvPr id="231" name="Connettore 2 20"/>
          <p:cNvSpPr/>
          <p:nvPr/>
        </p:nvSpPr>
        <p:spPr>
          <a:xfrm>
            <a:off x="7452320" y="2348880"/>
            <a:ext cx="1" cy="360041"/>
          </a:xfrm>
          <a:prstGeom prst="line">
            <a:avLst/>
          </a:prstGeom>
          <a:ln>
            <a:solidFill>
              <a:schemeClr val="accent1"/>
            </a:solidFill>
            <a:tailEnd type="triangle"/>
          </a:ln>
        </p:spPr>
        <p:txBody>
          <a:bodyPr lIns="45719" rIns="45719"/>
          <a:lstStyle/>
          <a:p>
            <a:endParaRPr/>
          </a:p>
        </p:txBody>
      </p:sp>
    </p:spTree>
  </p:cSld>
  <p:clrMapOvr>
    <a:masterClrMapping/>
  </p:clrMapOvr>
  <mc:AlternateContent xmlns:mc="http://schemas.openxmlformats.org/markup-compatibility/2006" xmlns:p14="http://schemas.microsoft.com/office/powerpoint/2010/main">
    <mc:Choice Requires="p14">
      <p:transition spd="slow" p14:dur="1200" advClick="0" advTm="6000">
        <p:wipe dir="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Rettangolo 12"/>
          <p:cNvSpPr/>
          <p:nvPr/>
        </p:nvSpPr>
        <p:spPr>
          <a:xfrm>
            <a:off x="323527" y="4797152"/>
            <a:ext cx="2232250" cy="936105"/>
          </a:xfrm>
          <a:prstGeom prst="rect">
            <a:avLst/>
          </a:prstGeom>
          <a:solidFill>
            <a:schemeClr val="accent1"/>
          </a:solidFill>
          <a:ln w="19050">
            <a:solidFill>
              <a:srgbClr val="0B5190"/>
            </a:solidFill>
          </a:ln>
        </p:spPr>
        <p:txBody>
          <a:bodyPr lIns="45719" rIns="45719" anchor="ctr"/>
          <a:lstStyle/>
          <a:p>
            <a:pPr algn="ctr">
              <a:defRPr>
                <a:solidFill>
                  <a:srgbClr val="FFFFFF"/>
                </a:solidFill>
              </a:defRPr>
            </a:pPr>
            <a:endParaRPr/>
          </a:p>
        </p:txBody>
      </p:sp>
      <p:sp>
        <p:nvSpPr>
          <p:cNvPr id="234" name="Titolo 1"/>
          <p:cNvSpPr txBox="1">
            <a:spLocks noGrp="1"/>
          </p:cNvSpPr>
          <p:nvPr>
            <p:ph type="title"/>
          </p:nvPr>
        </p:nvSpPr>
        <p:spPr>
          <a:prstGeom prst="rect">
            <a:avLst/>
          </a:prstGeom>
        </p:spPr>
        <p:txBody>
          <a:bodyPr/>
          <a:lstStyle>
            <a:lvl1pPr>
              <a:defRPr sz="3600"/>
            </a:lvl1pPr>
          </a:lstStyle>
          <a:p>
            <a:r>
              <a:t>Il mutamento della domanda filosofica</a:t>
            </a:r>
          </a:p>
        </p:txBody>
      </p:sp>
      <p:grpSp>
        <p:nvGrpSpPr>
          <p:cNvPr id="238" name="Rettangolo 5"/>
          <p:cNvGrpSpPr/>
          <p:nvPr/>
        </p:nvGrpSpPr>
        <p:grpSpPr>
          <a:xfrm>
            <a:off x="395535" y="2540515"/>
            <a:ext cx="2232250" cy="624841"/>
            <a:chOff x="0" y="0"/>
            <a:chExt cx="2232248" cy="624840"/>
          </a:xfrm>
        </p:grpSpPr>
        <p:sp>
          <p:nvSpPr>
            <p:cNvPr id="236" name="Rettangolo"/>
            <p:cNvSpPr/>
            <p:nvPr/>
          </p:nvSpPr>
          <p:spPr>
            <a:xfrm>
              <a:off x="0" y="24387"/>
              <a:ext cx="2232249" cy="576066"/>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37" name="Concetto di Fede e Ragione"/>
            <p:cNvSpPr txBox="1"/>
            <p:nvPr/>
          </p:nvSpPr>
          <p:spPr>
            <a:xfrm>
              <a:off x="0" y="0"/>
              <a:ext cx="2232249" cy="6248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Concetto di Fede e Ragione</a:t>
              </a:r>
            </a:p>
          </p:txBody>
        </p:sp>
      </p:grpSp>
      <p:sp>
        <p:nvSpPr>
          <p:cNvPr id="239" name="Connettore 1 7"/>
          <p:cNvSpPr/>
          <p:nvPr/>
        </p:nvSpPr>
        <p:spPr>
          <a:xfrm flipH="1">
            <a:off x="1475655" y="2996951"/>
            <a:ext cx="1" cy="504057"/>
          </a:xfrm>
          <a:prstGeom prst="line">
            <a:avLst/>
          </a:prstGeom>
          <a:ln>
            <a:solidFill>
              <a:schemeClr val="accent1"/>
            </a:solidFill>
          </a:ln>
        </p:spPr>
        <p:txBody>
          <a:bodyPr lIns="45719" rIns="45719"/>
          <a:lstStyle/>
          <a:p>
            <a:endParaRPr/>
          </a:p>
        </p:txBody>
      </p:sp>
      <p:grpSp>
        <p:nvGrpSpPr>
          <p:cNvPr id="242" name="Rettangolo 9"/>
          <p:cNvGrpSpPr/>
          <p:nvPr/>
        </p:nvGrpSpPr>
        <p:grpSpPr>
          <a:xfrm>
            <a:off x="323527" y="3501008"/>
            <a:ext cx="2304258" cy="864097"/>
            <a:chOff x="0" y="0"/>
            <a:chExt cx="2304256" cy="864095"/>
          </a:xfrm>
        </p:grpSpPr>
        <p:sp>
          <p:nvSpPr>
            <p:cNvPr id="240" name="Rettangolo"/>
            <p:cNvSpPr/>
            <p:nvPr/>
          </p:nvSpPr>
          <p:spPr>
            <a:xfrm>
              <a:off x="-1" y="0"/>
              <a:ext cx="2304258" cy="864096"/>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41" name="Ci si interroga sull’esistenza di Dio"/>
            <p:cNvSpPr txBox="1"/>
            <p:nvPr/>
          </p:nvSpPr>
          <p:spPr>
            <a:xfrm>
              <a:off x="-1" y="119628"/>
              <a:ext cx="2304258" cy="6248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Ci si interroga sull’esistenza di Dio</a:t>
              </a:r>
            </a:p>
          </p:txBody>
        </p:sp>
      </p:grpSp>
      <p:sp>
        <p:nvSpPr>
          <p:cNvPr id="243" name="Connettore 1 10"/>
          <p:cNvSpPr/>
          <p:nvPr/>
        </p:nvSpPr>
        <p:spPr>
          <a:xfrm flipH="1">
            <a:off x="1403648" y="4293096"/>
            <a:ext cx="1" cy="504057"/>
          </a:xfrm>
          <a:prstGeom prst="line">
            <a:avLst/>
          </a:prstGeom>
          <a:ln>
            <a:solidFill>
              <a:schemeClr val="accent1"/>
            </a:solidFill>
          </a:ln>
        </p:spPr>
        <p:txBody>
          <a:bodyPr lIns="45719" rIns="45719"/>
          <a:lstStyle/>
          <a:p>
            <a:endParaRPr/>
          </a:p>
        </p:txBody>
      </p:sp>
      <p:sp>
        <p:nvSpPr>
          <p:cNvPr id="244" name="CasellaDiTesto 11"/>
          <p:cNvSpPr txBox="1"/>
          <p:nvPr/>
        </p:nvSpPr>
        <p:spPr>
          <a:xfrm>
            <a:off x="395535" y="4797152"/>
            <a:ext cx="2160242" cy="891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a:solidFill>
                  <a:srgbClr val="FFFFFF"/>
                </a:solidFill>
              </a:defRPr>
            </a:lvl1pPr>
          </a:lstStyle>
          <a:p>
            <a:r>
              <a:t>Prove a priori e a posteriori della Scolastica.</a:t>
            </a:r>
          </a:p>
        </p:txBody>
      </p:sp>
      <p:sp>
        <p:nvSpPr>
          <p:cNvPr id="245" name="Freccia a destra 13"/>
          <p:cNvSpPr/>
          <p:nvPr/>
        </p:nvSpPr>
        <p:spPr>
          <a:xfrm>
            <a:off x="2699791" y="2780927"/>
            <a:ext cx="1008114" cy="216025"/>
          </a:xfrm>
          <a:prstGeom prst="rightArrow">
            <a:avLst>
              <a:gd name="adj1" fmla="val 50000"/>
              <a:gd name="adj2" fmla="val 50000"/>
            </a:avLst>
          </a:prstGeom>
          <a:solidFill>
            <a:schemeClr val="accent1"/>
          </a:solidFill>
          <a:ln w="31750">
            <a:solidFill>
              <a:srgbClr val="FFFFFF"/>
            </a:solidFill>
          </a:ln>
          <a:effectLst>
            <a:outerShdw blurRad="50800" dist="25400" dir="5400000" rotWithShape="0">
              <a:srgbClr val="000000">
                <a:alpha val="40000"/>
              </a:srgbClr>
            </a:outerShdw>
          </a:effectLst>
        </p:spPr>
        <p:txBody>
          <a:bodyPr lIns="45719" rIns="45719" anchor="ctr"/>
          <a:lstStyle/>
          <a:p>
            <a:pPr algn="ctr">
              <a:defRPr b="1">
                <a:ln w="18000">
                  <a:solidFill>
                    <a:schemeClr val="accent2"/>
                  </a:solidFill>
                </a:ln>
                <a:noFill/>
                <a:effectLst>
                  <a:outerShdw blurRad="25400" dist="23000" dir="7020000" rotWithShape="0">
                    <a:srgbClr val="000000">
                      <a:alpha val="50000"/>
                    </a:srgbClr>
                  </a:outerShdw>
                </a:effectLst>
              </a:defRPr>
            </a:pPr>
            <a:endParaRPr/>
          </a:p>
        </p:txBody>
      </p:sp>
      <p:grpSp>
        <p:nvGrpSpPr>
          <p:cNvPr id="248" name="Rettangolo 14"/>
          <p:cNvGrpSpPr/>
          <p:nvPr/>
        </p:nvGrpSpPr>
        <p:grpSpPr>
          <a:xfrm>
            <a:off x="3707903" y="2492896"/>
            <a:ext cx="2160241" cy="3240361"/>
            <a:chOff x="0" y="0"/>
            <a:chExt cx="2160240" cy="3240359"/>
          </a:xfrm>
        </p:grpSpPr>
        <p:sp>
          <p:nvSpPr>
            <p:cNvPr id="246" name="Rettangolo"/>
            <p:cNvSpPr/>
            <p:nvPr/>
          </p:nvSpPr>
          <p:spPr>
            <a:xfrm>
              <a:off x="-1" y="0"/>
              <a:ext cx="2160242" cy="3240360"/>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47" name="-Qual è la posizione di Dio…"/>
            <p:cNvSpPr txBox="1"/>
            <p:nvPr/>
          </p:nvSpPr>
          <p:spPr>
            <a:xfrm>
              <a:off x="-1" y="240959"/>
              <a:ext cx="2160242" cy="27584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a:solidFill>
                    <a:srgbClr val="FFFFFF"/>
                  </a:solidFill>
                </a:defRPr>
              </a:pPr>
              <a:r>
                <a:t>-Qual è la posizione di Dio</a:t>
              </a:r>
            </a:p>
            <a:p>
              <a:pPr algn="ctr">
                <a:defRPr>
                  <a:solidFill>
                    <a:srgbClr val="FFFFFF"/>
                  </a:solidFill>
                </a:defRPr>
              </a:pPr>
              <a:endParaRPr/>
            </a:p>
            <a:p>
              <a:pPr algn="ctr">
                <a:defRPr>
                  <a:solidFill>
                    <a:srgbClr val="FFFFFF"/>
                  </a:solidFill>
                </a:defRPr>
              </a:pPr>
              <a:r>
                <a:t>-Come si può essere salvati se la natura è malvagia</a:t>
              </a:r>
            </a:p>
            <a:p>
              <a:pPr algn="ctr">
                <a:defRPr>
                  <a:solidFill>
                    <a:srgbClr val="FFFFFF"/>
                  </a:solidFill>
                </a:defRPr>
              </a:pPr>
              <a:endParaRPr/>
            </a:p>
            <a:p>
              <a:pPr algn="ctr">
                <a:defRPr>
                  <a:solidFill>
                    <a:srgbClr val="FFFFFF"/>
                  </a:solidFill>
                </a:defRPr>
              </a:pPr>
              <a:r>
                <a:t>-Qual è il ruolo delle autorità</a:t>
              </a:r>
            </a:p>
          </p:txBody>
        </p:sp>
      </p:grpSp>
      <p:sp>
        <p:nvSpPr>
          <p:cNvPr id="249" name="Connettore 2 16"/>
          <p:cNvSpPr/>
          <p:nvPr/>
        </p:nvSpPr>
        <p:spPr>
          <a:xfrm>
            <a:off x="5868144" y="4149080"/>
            <a:ext cx="792089" cy="1"/>
          </a:xfrm>
          <a:prstGeom prst="line">
            <a:avLst/>
          </a:prstGeom>
          <a:ln>
            <a:solidFill>
              <a:schemeClr val="accent1"/>
            </a:solidFill>
            <a:tailEnd type="triangle"/>
          </a:ln>
        </p:spPr>
        <p:txBody>
          <a:bodyPr lIns="45719" rIns="45719"/>
          <a:lstStyle/>
          <a:p>
            <a:endParaRPr/>
          </a:p>
        </p:txBody>
      </p:sp>
      <p:grpSp>
        <p:nvGrpSpPr>
          <p:cNvPr id="252" name="Rettangolo 23"/>
          <p:cNvGrpSpPr/>
          <p:nvPr/>
        </p:nvGrpSpPr>
        <p:grpSpPr>
          <a:xfrm>
            <a:off x="6660232" y="3789040"/>
            <a:ext cx="2232249" cy="720081"/>
            <a:chOff x="0" y="0"/>
            <a:chExt cx="2232248" cy="720080"/>
          </a:xfrm>
        </p:grpSpPr>
        <p:sp>
          <p:nvSpPr>
            <p:cNvPr id="250" name="Rettangolo"/>
            <p:cNvSpPr/>
            <p:nvPr/>
          </p:nvSpPr>
          <p:spPr>
            <a:xfrm>
              <a:off x="-1" y="-1"/>
              <a:ext cx="2232250" cy="720082"/>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51" name="Si sviluppa per la paura di Dio"/>
            <p:cNvSpPr txBox="1"/>
            <p:nvPr/>
          </p:nvSpPr>
          <p:spPr>
            <a:xfrm>
              <a:off x="-1" y="47620"/>
              <a:ext cx="2232250" cy="6248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Si sviluppa per la paura di Dio</a:t>
              </a:r>
            </a:p>
          </p:txBody>
        </p:sp>
      </p:grpSp>
      <p:sp>
        <p:nvSpPr>
          <p:cNvPr id="253" name="Connettore 2 24"/>
          <p:cNvSpPr/>
          <p:nvPr/>
        </p:nvSpPr>
        <p:spPr>
          <a:xfrm>
            <a:off x="5796136" y="5445223"/>
            <a:ext cx="792089" cy="1"/>
          </a:xfrm>
          <a:prstGeom prst="line">
            <a:avLst/>
          </a:prstGeom>
          <a:ln>
            <a:solidFill>
              <a:schemeClr val="accent1"/>
            </a:solidFill>
            <a:tailEnd type="triangle"/>
          </a:ln>
        </p:spPr>
        <p:txBody>
          <a:bodyPr lIns="45719" rIns="45719"/>
          <a:lstStyle/>
          <a:p>
            <a:endParaRPr/>
          </a:p>
        </p:txBody>
      </p:sp>
      <p:grpSp>
        <p:nvGrpSpPr>
          <p:cNvPr id="256" name="Rettangolo 25"/>
          <p:cNvGrpSpPr/>
          <p:nvPr/>
        </p:nvGrpSpPr>
        <p:grpSpPr>
          <a:xfrm>
            <a:off x="6588224" y="4963450"/>
            <a:ext cx="2304257" cy="891541"/>
            <a:chOff x="0" y="0"/>
            <a:chExt cx="2304256" cy="891539"/>
          </a:xfrm>
        </p:grpSpPr>
        <p:sp>
          <p:nvSpPr>
            <p:cNvPr id="254" name="Rettangolo"/>
            <p:cNvSpPr/>
            <p:nvPr/>
          </p:nvSpPr>
          <p:spPr>
            <a:xfrm>
              <a:off x="0" y="49726"/>
              <a:ext cx="2304257" cy="792089"/>
            </a:xfrm>
            <a:prstGeom prst="rect">
              <a:avLst/>
            </a:prstGeom>
            <a:solidFill>
              <a:schemeClr val="accent1"/>
            </a:solidFill>
            <a:ln w="19050" cap="flat">
              <a:solidFill>
                <a:srgbClr val="0B519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55" name="Non si ottiene solo attraverso le buone azioni"/>
            <p:cNvSpPr txBox="1"/>
            <p:nvPr/>
          </p:nvSpPr>
          <p:spPr>
            <a:xfrm>
              <a:off x="0" y="0"/>
              <a:ext cx="2304257" cy="8915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a:solidFill>
                    <a:srgbClr val="FFFFFF"/>
                  </a:solidFill>
                </a:defRPr>
              </a:lvl1pPr>
            </a:lstStyle>
            <a:p>
              <a:r>
                <a:t>Non si ottiene solo attraverso le buone azioni</a:t>
              </a:r>
            </a:p>
          </p:txBody>
        </p:sp>
      </p:grpSp>
    </p:spTree>
  </p:cSld>
  <p:clrMapOvr>
    <a:masterClrMapping/>
  </p:clrMapOvr>
  <mc:AlternateContent xmlns:mc="http://schemas.openxmlformats.org/markup-compatibility/2006" xmlns:p14="http://schemas.microsoft.com/office/powerpoint/2010/main">
    <mc:Choice Requires="p14">
      <p:transition spd="slow" p14:dur="1200" advClick="0" advTm="6000">
        <p:pull dir="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Titolo 1"/>
          <p:cNvSpPr txBox="1">
            <a:spLocks noGrp="1"/>
          </p:cNvSpPr>
          <p:nvPr>
            <p:ph type="title"/>
          </p:nvPr>
        </p:nvSpPr>
        <p:spPr>
          <a:xfrm>
            <a:off x="323527" y="404664"/>
            <a:ext cx="8640962" cy="1805136"/>
          </a:xfrm>
          <a:prstGeom prst="rect">
            <a:avLst/>
          </a:prstGeom>
        </p:spPr>
        <p:txBody>
          <a:bodyPr/>
          <a:lstStyle/>
          <a:p>
            <a:pPr>
              <a:defRPr sz="3200"/>
            </a:pPr>
            <a:r>
              <a:t>Alcune posizioni filosofiche</a:t>
            </a:r>
            <a:r>
              <a:rPr sz="2800"/>
              <a:t>: CALVINO(1509-1564)</a:t>
            </a:r>
          </a:p>
        </p:txBody>
      </p:sp>
      <p:sp>
        <p:nvSpPr>
          <p:cNvPr id="259" name="Segnaposto contenuto 2"/>
          <p:cNvSpPr txBox="1">
            <a:spLocks noGrp="1"/>
          </p:cNvSpPr>
          <p:nvPr>
            <p:ph type="body" idx="1"/>
          </p:nvPr>
        </p:nvSpPr>
        <p:spPr>
          <a:xfrm>
            <a:off x="2699791" y="2249423"/>
            <a:ext cx="5987010" cy="4325113"/>
          </a:xfrm>
          <a:prstGeom prst="rect">
            <a:avLst/>
          </a:prstGeom>
        </p:spPr>
        <p:txBody>
          <a:bodyPr/>
          <a:lstStyle/>
          <a:p>
            <a:r>
              <a:t>Predestinazione: idea che la sorte degli uomini sia già determinata da Dio.</a:t>
            </a:r>
          </a:p>
          <a:p>
            <a:r>
              <a:t>Segno del favore divino = successo nella vita.</a:t>
            </a:r>
          </a:p>
        </p:txBody>
      </p:sp>
      <p:pic>
        <p:nvPicPr>
          <p:cNvPr id="260" name="Picture 2" descr="Picture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51519" y="2132856"/>
            <a:ext cx="2555777" cy="3365299"/>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advClick="0" advTm="6000">
        <p:dissolve/>
      </p:transition>
    </mc:Choice>
    <mc:Fallback xmlns="">
      <p:transition spd="slow">
        <p:fade/>
      </p:transition>
    </mc:Fallback>
  </mc:AlternateContent>
</p:sld>
</file>

<file path=ppt/theme/theme1.xml><?xml version="1.0" encoding="utf-8"?>
<a:theme xmlns:a="http://schemas.openxmlformats.org/drawingml/2006/main" name="Tramonto">
  <a:themeElements>
    <a:clrScheme name="Tramonto">
      <a:dk1>
        <a:srgbClr val="000000"/>
      </a:dk1>
      <a:lt1>
        <a:srgbClr val="FFFFFF"/>
      </a:lt1>
      <a:dk2>
        <a:srgbClr val="A7A7A7"/>
      </a:dk2>
      <a:lt2>
        <a:srgbClr val="535353"/>
      </a:lt2>
      <a:accent1>
        <a:srgbClr val="0F6FC6"/>
      </a:accent1>
      <a:accent2>
        <a:srgbClr val="009DD9"/>
      </a:accent2>
      <a:accent3>
        <a:srgbClr val="0BD0D9"/>
      </a:accent3>
      <a:accent4>
        <a:srgbClr val="10CF9B"/>
      </a:accent4>
      <a:accent5>
        <a:srgbClr val="7CCA62"/>
      </a:accent5>
      <a:accent6>
        <a:srgbClr val="A5C249"/>
      </a:accent6>
      <a:hlink>
        <a:srgbClr val="0000FF"/>
      </a:hlink>
      <a:folHlink>
        <a:srgbClr val="FF00FF"/>
      </a:folHlink>
    </a:clrScheme>
    <a:fontScheme name="Tramonto">
      <a:majorFont>
        <a:latin typeface="Helvetica"/>
        <a:ea typeface="Helvetica"/>
        <a:cs typeface="Helvetica"/>
      </a:majorFont>
      <a:minorFont>
        <a:latin typeface="Georgia"/>
        <a:ea typeface="Georgia"/>
        <a:cs typeface="Georgia"/>
      </a:minorFont>
    </a:fontScheme>
    <a:fmtScheme name="Tramont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50800" dist="25400" dir="5400000" rotWithShape="0">
            <a:srgbClr val="000000">
              <a:alpha val="4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outerShdw blurRad="50800" dist="25400" dir="5400000" rotWithShape="0">
            <a:srgbClr val="000000">
              <a:alpha val="4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ramonto">
  <a:themeElements>
    <a:clrScheme name="Tramonto">
      <a:dk1>
        <a:srgbClr val="000000"/>
      </a:dk1>
      <a:lt1>
        <a:srgbClr val="FFFFFF"/>
      </a:lt1>
      <a:dk2>
        <a:srgbClr val="A7A7A7"/>
      </a:dk2>
      <a:lt2>
        <a:srgbClr val="535353"/>
      </a:lt2>
      <a:accent1>
        <a:srgbClr val="0F6FC6"/>
      </a:accent1>
      <a:accent2>
        <a:srgbClr val="009DD9"/>
      </a:accent2>
      <a:accent3>
        <a:srgbClr val="0BD0D9"/>
      </a:accent3>
      <a:accent4>
        <a:srgbClr val="10CF9B"/>
      </a:accent4>
      <a:accent5>
        <a:srgbClr val="7CCA62"/>
      </a:accent5>
      <a:accent6>
        <a:srgbClr val="A5C249"/>
      </a:accent6>
      <a:hlink>
        <a:srgbClr val="0000FF"/>
      </a:hlink>
      <a:folHlink>
        <a:srgbClr val="FF00FF"/>
      </a:folHlink>
    </a:clrScheme>
    <a:fontScheme name="Tramonto">
      <a:majorFont>
        <a:latin typeface="Helvetica"/>
        <a:ea typeface="Helvetica"/>
        <a:cs typeface="Helvetica"/>
      </a:majorFont>
      <a:minorFont>
        <a:latin typeface="Georgia"/>
        <a:ea typeface="Georgia"/>
        <a:cs typeface="Georgia"/>
      </a:minorFont>
    </a:fontScheme>
    <a:fmtScheme name="Tramont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50800" dist="25400" dir="5400000" rotWithShape="0">
            <a:srgbClr val="000000">
              <a:alpha val="4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outerShdw blurRad="50800" dist="25400" dir="5400000" rotWithShape="0">
            <a:srgbClr val="000000">
              <a:alpha val="4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828</Words>
  <Application>Microsoft Macintosh PowerPoint</Application>
  <PresentationFormat>Presentazione su schermo (4:3)</PresentationFormat>
  <Paragraphs>91</Paragraphs>
  <Slides>14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Georgia</vt:lpstr>
      <vt:lpstr>Trebuchet MS</vt:lpstr>
      <vt:lpstr>Tramonto</vt:lpstr>
      <vt:lpstr>La Riforma Religiosa Protestante ed Ecclesiastica</vt:lpstr>
      <vt:lpstr>Presentazione standard di PowerPoint</vt:lpstr>
      <vt:lpstr>Contesto storico: Germania</vt:lpstr>
      <vt:lpstr>Presentazione standard di PowerPoint</vt:lpstr>
      <vt:lpstr>PRINCIPIO: Libero Esame</vt:lpstr>
      <vt:lpstr>Le mutazioni di contesto attribuibili al fenomeno.</vt:lpstr>
      <vt:lpstr>Presentazione standard di PowerPoint</vt:lpstr>
      <vt:lpstr>Il mutamento della domanda filosofica</vt:lpstr>
      <vt:lpstr>Alcune posizioni filosofiche: CALVINO(1509-1564)</vt:lpstr>
      <vt:lpstr>Martin Lutero (1483-1546)</vt:lpstr>
      <vt:lpstr>Le conseguenze sulla realtà contemporanea</vt:lpstr>
      <vt:lpstr>Martin Luther</vt:lpstr>
      <vt:lpstr>Giovanni Calvino</vt:lpstr>
      <vt:lpstr>Presentazione standard di PowerPoint</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Riforma Religiosa Protestante ed Ecclesiastica</dc:title>
  <cp:lastModifiedBy>Tommaso Del Lungo</cp:lastModifiedBy>
  <cp:revision>2</cp:revision>
  <cp:lastPrinted>2018-06-21T18:27:24Z</cp:lastPrinted>
  <dcterms:modified xsi:type="dcterms:W3CDTF">2018-06-21T18:28:46Z</dcterms:modified>
</cp:coreProperties>
</file>