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220801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169181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274287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353714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60689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192163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286774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286842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300285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354869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6D47B-56B5-47F7-8A72-B6F8769D2028}" type="datetimeFigureOut">
              <a:rPr lang="it-IT" smtClean="0"/>
              <a:pPr/>
              <a:t>27/04/2018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383445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6D47B-56B5-47F7-8A72-B6F8769D2028}" type="datetimeFigureOut">
              <a:rPr lang="it-IT" smtClean="0"/>
              <a:pPr/>
              <a:t>27/04/2018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3ABF2-A0EA-4DE8-B744-4E72085A3F1B}" type="slidenum">
              <a:rPr lang="it-IT" smtClean="0"/>
              <a:pPr/>
              <a:t>‹N›</a:t>
            </a:fld>
            <a:endParaRPr lang="it-IT"/>
          </a:p>
        </p:txBody>
      </p:sp>
    </p:spTree>
    <p:extLst>
      <p:ext uri="{BB962C8B-B14F-4D97-AF65-F5344CB8AC3E}">
        <p14:creationId xmlns:p14="http://schemas.microsoft.com/office/powerpoint/2010/main" xmlns="" val="282190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cap="small" dirty="0" smtClean="0">
                <a:solidFill>
                  <a:srgbClr val="00B0F0"/>
                </a:solidFill>
              </a:rPr>
              <a:t>Nobel fisica 2017</a:t>
            </a:r>
            <a:endParaRPr lang="it-IT" b="1" cap="small" dirty="0">
              <a:solidFill>
                <a:srgbClr val="00B0F0"/>
              </a:solidFill>
            </a:endParaRPr>
          </a:p>
        </p:txBody>
      </p:sp>
      <p:sp>
        <p:nvSpPr>
          <p:cNvPr id="3" name="Content Placeholder 2"/>
          <p:cNvSpPr>
            <a:spLocks noGrp="1"/>
          </p:cNvSpPr>
          <p:nvPr>
            <p:ph idx="1"/>
          </p:nvPr>
        </p:nvSpPr>
        <p:spPr/>
        <p:txBody>
          <a:bodyPr/>
          <a:lstStyle/>
          <a:p>
            <a:r>
              <a:rPr lang="it-IT" dirty="0" smtClean="0"/>
              <a:t>ll </a:t>
            </a:r>
            <a:r>
              <a:rPr lang="it-IT" dirty="0"/>
              <a:t>Nobel per la Fisica 2017 è stato assegnato </a:t>
            </a:r>
            <a:r>
              <a:rPr lang="it-IT" dirty="0" smtClean="0"/>
              <a:t>alla scoperta delle onde gravitazionali.</a:t>
            </a:r>
          </a:p>
          <a:p>
            <a:r>
              <a:rPr lang="it-IT" dirty="0" smtClean="0"/>
              <a:t> E’ stato </a:t>
            </a:r>
            <a:r>
              <a:rPr lang="it-IT" dirty="0"/>
              <a:t>assegnato a </a:t>
            </a:r>
            <a:r>
              <a:rPr lang="it-IT" dirty="0">
                <a:solidFill>
                  <a:srgbClr val="FF0000"/>
                </a:solidFill>
              </a:rPr>
              <a:t>Kip Thorne</a:t>
            </a:r>
            <a:r>
              <a:rPr lang="it-IT" dirty="0"/>
              <a:t>, </a:t>
            </a:r>
            <a:r>
              <a:rPr lang="it-IT" dirty="0">
                <a:solidFill>
                  <a:srgbClr val="FF0000"/>
                </a:solidFill>
              </a:rPr>
              <a:t>Barry Barish </a:t>
            </a:r>
            <a:r>
              <a:rPr lang="it-IT" dirty="0"/>
              <a:t>e</a:t>
            </a:r>
            <a:r>
              <a:rPr lang="it-IT" dirty="0">
                <a:solidFill>
                  <a:srgbClr val="FF0000"/>
                </a:solidFill>
              </a:rPr>
              <a:t> Rainer Weiss.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3789040"/>
            <a:ext cx="4651276" cy="2830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640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726259" y="3230315"/>
            <a:ext cx="8229600" cy="418058"/>
          </a:xfrm>
        </p:spPr>
        <p:txBody>
          <a:bodyPr>
            <a:normAutofit fontScale="90000"/>
          </a:bodyPr>
          <a:lstStyle/>
          <a:p>
            <a:r>
              <a:rPr lang="it-IT" b="1" cap="small" dirty="0" smtClean="0">
                <a:solidFill>
                  <a:srgbClr val="00B0F0"/>
                </a:solidFill>
              </a:rPr>
              <a:t>Nobel fisica 2017</a:t>
            </a:r>
            <a:endParaRPr lang="it-IT" dirty="0">
              <a:solidFill>
                <a:srgbClr val="00B0F0"/>
              </a:solidFill>
            </a:endParaRPr>
          </a:p>
        </p:txBody>
      </p:sp>
      <p:sp>
        <p:nvSpPr>
          <p:cNvPr id="3" name="Content Placeholder 2"/>
          <p:cNvSpPr>
            <a:spLocks noGrp="1"/>
          </p:cNvSpPr>
          <p:nvPr>
            <p:ph idx="1"/>
          </p:nvPr>
        </p:nvSpPr>
        <p:spPr>
          <a:xfrm>
            <a:off x="899592" y="4005064"/>
            <a:ext cx="8064896" cy="2852936"/>
          </a:xfrm>
        </p:spPr>
        <p:txBody>
          <a:bodyPr>
            <a:normAutofit fontScale="40000" lnSpcReduction="20000"/>
          </a:bodyPr>
          <a:lstStyle/>
          <a:p>
            <a:pPr marL="0" indent="0">
              <a:buNone/>
            </a:pPr>
            <a:r>
              <a:rPr lang="it-IT" sz="8000" b="1" dirty="0">
                <a:solidFill>
                  <a:srgbClr val="C00000"/>
                </a:solidFill>
              </a:rPr>
              <a:t> </a:t>
            </a:r>
            <a:r>
              <a:rPr lang="it-IT" sz="8000" b="1" dirty="0" smtClean="0">
                <a:solidFill>
                  <a:srgbClr val="C00000"/>
                </a:solidFill>
              </a:rPr>
              <a:t>I PREMIATI</a:t>
            </a:r>
          </a:p>
          <a:p>
            <a:pPr marL="0" indent="0">
              <a:buNone/>
            </a:pPr>
            <a:r>
              <a:rPr lang="it-IT" dirty="0" smtClean="0"/>
              <a:t/>
            </a:r>
            <a:br>
              <a:rPr lang="it-IT" dirty="0" smtClean="0"/>
            </a:br>
            <a:r>
              <a:rPr lang="it-IT" sz="3800" b="1" dirty="0"/>
              <a:t>Weiss</a:t>
            </a:r>
            <a:r>
              <a:rPr lang="it-IT" sz="3800" dirty="0"/>
              <a:t> (85 anni), è nato nel 1932 a Berlino. Ha preso il dottorato nel 1962 negli Stati Uniti, nel Massachusetts Institute of Technology (Mit), dove ha continuato a insegnare. </a:t>
            </a:r>
            <a:r>
              <a:rPr lang="it-IT" sz="3800" dirty="0" smtClean="0"/>
              <a:t/>
            </a:r>
            <a:br>
              <a:rPr lang="it-IT" sz="3800" dirty="0" smtClean="0"/>
            </a:br>
            <a:endParaRPr lang="it-IT" sz="3800" dirty="0" smtClean="0"/>
          </a:p>
          <a:p>
            <a:pPr marL="0" indent="0">
              <a:buNone/>
            </a:pPr>
            <a:r>
              <a:rPr lang="it-IT" sz="3800" b="1" dirty="0" smtClean="0"/>
              <a:t>Barish</a:t>
            </a:r>
            <a:r>
              <a:rPr lang="it-IT" sz="3800" dirty="0"/>
              <a:t> (81 anni) è nato nel 1936 negli Stati Uniti, a Omaha. Dopo il dottorato nell'Università della California a Berkeley, ha insegnato nel California Institute of Technology (Caltech). </a:t>
            </a:r>
            <a:r>
              <a:rPr lang="it-IT" sz="3800" dirty="0" smtClean="0"/>
              <a:t/>
            </a:r>
            <a:br>
              <a:rPr lang="it-IT" sz="3800" dirty="0" smtClean="0"/>
            </a:br>
            <a:endParaRPr lang="it-IT" sz="3800" dirty="0" smtClean="0"/>
          </a:p>
          <a:p>
            <a:pPr marL="0" indent="0">
              <a:buNone/>
            </a:pPr>
            <a:r>
              <a:rPr lang="it-IT" sz="3800" b="1" dirty="0" smtClean="0"/>
              <a:t>Thorne</a:t>
            </a:r>
            <a:r>
              <a:rPr lang="it-IT" sz="3800" dirty="0" smtClean="0"/>
              <a:t> (77 </a:t>
            </a:r>
            <a:r>
              <a:rPr lang="it-IT" sz="3800" dirty="0"/>
              <a:t>anni) è nato negli Stati Uniti, a Logan. Ha studiato nell'università di Princeton e ha avuto la cattedra di fisica teorica nel California Institute of Technology (Caltech). E' diventato celebre per il grande pubblico dopo la sua consulenza scientifica per il film Interstellar.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193593"/>
            <a:ext cx="5112568" cy="36445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6840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404664"/>
            <a:ext cx="3960440" cy="6120680"/>
          </a:xfrm>
        </p:spPr>
        <p:txBody>
          <a:bodyPr>
            <a:normAutofit fontScale="70000" lnSpcReduction="20000"/>
          </a:bodyPr>
          <a:lstStyle/>
          <a:p>
            <a:pPr marL="0" indent="0">
              <a:buNone/>
            </a:pPr>
            <a:r>
              <a:rPr lang="it-IT" b="1" dirty="0">
                <a:solidFill>
                  <a:srgbClr val="C00000"/>
                </a:solidFill>
              </a:rPr>
              <a:t>CHE COSA SONO LE ONDE GRAVITAZIONALI</a:t>
            </a:r>
            <a:r>
              <a:rPr lang="it-IT" dirty="0">
                <a:solidFill>
                  <a:srgbClr val="C00000"/>
                </a:solidFill>
              </a:rPr>
              <a:t> </a:t>
            </a:r>
            <a:r>
              <a:rPr lang="it-IT" dirty="0" smtClean="0"/>
              <a:t/>
            </a:r>
            <a:br>
              <a:rPr lang="it-IT" dirty="0" smtClean="0"/>
            </a:br>
            <a:endParaRPr lang="it-IT" dirty="0" smtClean="0"/>
          </a:p>
          <a:p>
            <a:r>
              <a:rPr lang="it-IT" dirty="0" smtClean="0"/>
              <a:t>Previste </a:t>
            </a:r>
            <a:r>
              <a:rPr lang="it-IT" dirty="0"/>
              <a:t>un secolo fa </a:t>
            </a:r>
            <a:r>
              <a:rPr lang="it-IT" dirty="0" smtClean="0"/>
              <a:t>dalla teoria della relatività di Albert Einstein, </a:t>
            </a:r>
            <a:r>
              <a:rPr lang="it-IT" dirty="0"/>
              <a:t>le onde gravitazionali sono state scoperte da due grandi collaborazioni internazionali, l'americana Ligo e </a:t>
            </a:r>
            <a:r>
              <a:rPr lang="it-IT" dirty="0" smtClean="0"/>
              <a:t>l'europea Virgo, </a:t>
            </a:r>
            <a:r>
              <a:rPr lang="it-IT" dirty="0"/>
              <a:t>alla quale l'Italia collabora con l'Infn. </a:t>
            </a:r>
            <a:endParaRPr lang="it-IT" dirty="0" smtClean="0"/>
          </a:p>
          <a:p>
            <a:r>
              <a:rPr lang="it-IT" dirty="0" smtClean="0"/>
              <a:t>Le </a:t>
            </a:r>
            <a:r>
              <a:rPr lang="it-IT" dirty="0"/>
              <a:t>onde gravitazionali sono le 'vibrazioni' dello spazio-tempo provocate dai fenomeni più violenti dell'universo, come collisioni di buchi neri, esplosioni di supernovae o il Big Bang che ha dato origine all'universo.</a:t>
            </a:r>
          </a:p>
        </p:txBody>
      </p:sp>
      <p:sp>
        <p:nvSpPr>
          <p:cNvPr id="4" name="Title 1"/>
          <p:cNvSpPr>
            <a:spLocks noGrp="1"/>
          </p:cNvSpPr>
          <p:nvPr>
            <p:ph type="title"/>
          </p:nvPr>
        </p:nvSpPr>
        <p:spPr>
          <a:xfrm rot="16200000">
            <a:off x="-3726259" y="3230315"/>
            <a:ext cx="8229600" cy="418058"/>
          </a:xfrm>
        </p:spPr>
        <p:txBody>
          <a:bodyPr>
            <a:normAutofit fontScale="90000"/>
          </a:bodyPr>
          <a:lstStyle/>
          <a:p>
            <a:r>
              <a:rPr lang="it-IT" b="1" cap="small" dirty="0" smtClean="0">
                <a:solidFill>
                  <a:srgbClr val="00B0F0"/>
                </a:solidFill>
              </a:rPr>
              <a:t>Nobel fisica 2017</a:t>
            </a:r>
            <a:endParaRPr lang="it-IT" dirty="0">
              <a:solidFill>
                <a:srgbClr val="00B0F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404664"/>
            <a:ext cx="3761274" cy="3560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8045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453475"/>
            <a:ext cx="8913428" cy="49278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449418" y="188640"/>
            <a:ext cx="8229600" cy="418058"/>
          </a:xfrm>
        </p:spPr>
        <p:txBody>
          <a:bodyPr>
            <a:normAutofit fontScale="90000"/>
          </a:bodyPr>
          <a:lstStyle/>
          <a:p>
            <a:r>
              <a:rPr lang="it-IT" b="1" cap="small" dirty="0" smtClean="0">
                <a:solidFill>
                  <a:srgbClr val="00B0F0"/>
                </a:solidFill>
              </a:rPr>
              <a:t>Nobel fisica 2017</a:t>
            </a:r>
            <a:endParaRPr lang="it-IT" dirty="0">
              <a:solidFill>
                <a:srgbClr val="00B0F0"/>
              </a:solidFill>
            </a:endParaRPr>
          </a:p>
        </p:txBody>
      </p:sp>
    </p:spTree>
    <p:extLst>
      <p:ext uri="{BB962C8B-B14F-4D97-AF65-F5344CB8AC3E}">
        <p14:creationId xmlns:p14="http://schemas.microsoft.com/office/powerpoint/2010/main" xmlns="" val="150742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4128" y="476672"/>
            <a:ext cx="3240360" cy="6264696"/>
          </a:xfrm>
        </p:spPr>
        <p:txBody>
          <a:bodyPr>
            <a:normAutofit fontScale="55000" lnSpcReduction="20000"/>
          </a:bodyPr>
          <a:lstStyle/>
          <a:p>
            <a:r>
              <a:rPr lang="it-IT" dirty="0"/>
              <a:t>Viste per la prima volta nel settembre 2015, la loro scoperta è </a:t>
            </a:r>
            <a:r>
              <a:rPr lang="it-IT" dirty="0" smtClean="0"/>
              <a:t>stata annunciata l 11 febbraio 2016 </a:t>
            </a:r>
            <a:r>
              <a:rPr lang="it-IT" dirty="0"/>
              <a:t> e adesso è stata finalmente premiata da un Nobel molto atteso. Come le onde generate da un sasso che cade in uno stagno, le onde gravitazionali percorrono l'universo alla velocità della luce creando increspature dello spazio-tempo finora invisibili. Poiché interagiscono molto poco con la materia, le onde gravitazionali conservano la 'memoria' degli eventi che le hanno generate. </a:t>
            </a:r>
            <a:endParaRPr lang="it-IT" dirty="0" smtClean="0"/>
          </a:p>
          <a:p>
            <a:r>
              <a:rPr lang="it-IT" dirty="0" smtClean="0"/>
              <a:t>La </a:t>
            </a:r>
            <a:r>
              <a:rPr lang="it-IT" dirty="0"/>
              <a:t>scoperta delle onde gravitazionali è stata anche la conferma definitiva della teoria della relatività generale. Erano infatti l'unico fenomeno previsto da questa teoria a non essere stato ancora osservato.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9" y="476672"/>
            <a:ext cx="4536504" cy="34023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rot="16200000">
            <a:off x="-3726259" y="3230315"/>
            <a:ext cx="8229600" cy="418058"/>
          </a:xfrm>
        </p:spPr>
        <p:txBody>
          <a:bodyPr>
            <a:normAutofit fontScale="90000"/>
          </a:bodyPr>
          <a:lstStyle/>
          <a:p>
            <a:r>
              <a:rPr lang="it-IT" b="1" cap="small" dirty="0" smtClean="0">
                <a:solidFill>
                  <a:srgbClr val="00B0F0"/>
                </a:solidFill>
              </a:rPr>
              <a:t>Nobel fisica 2017</a:t>
            </a:r>
            <a:endParaRPr lang="it-IT" dirty="0">
              <a:solidFill>
                <a:srgbClr val="00B0F0"/>
              </a:solidFill>
            </a:endParaRPr>
          </a:p>
        </p:txBody>
      </p:sp>
      <p:sp>
        <p:nvSpPr>
          <p:cNvPr id="4" name="TextBox 3"/>
          <p:cNvSpPr txBox="1"/>
          <p:nvPr/>
        </p:nvSpPr>
        <p:spPr>
          <a:xfrm>
            <a:off x="1046717" y="3879050"/>
            <a:ext cx="3859005" cy="307777"/>
          </a:xfrm>
          <a:prstGeom prst="rect">
            <a:avLst/>
          </a:prstGeom>
          <a:noFill/>
        </p:spPr>
        <p:txBody>
          <a:bodyPr wrap="none" rtlCol="0">
            <a:spAutoFit/>
          </a:bodyPr>
          <a:lstStyle/>
          <a:p>
            <a:r>
              <a:rPr lang="it-IT" sz="1400" i="1" dirty="0"/>
              <a:t>Rappresentazione grafica delle onde </a:t>
            </a:r>
            <a:r>
              <a:rPr lang="it-IT" sz="1400" i="1" dirty="0" smtClean="0"/>
              <a:t>gravitazionali</a:t>
            </a:r>
            <a:endParaRPr lang="it-IT" sz="1400" dirty="0"/>
          </a:p>
        </p:txBody>
      </p:sp>
    </p:spTree>
    <p:extLst>
      <p:ext uri="{BB962C8B-B14F-4D97-AF65-F5344CB8AC3E}">
        <p14:creationId xmlns:p14="http://schemas.microsoft.com/office/powerpoint/2010/main" xmlns="" val="137603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75</Words>
  <Application>Microsoft Office PowerPoint</Application>
  <PresentationFormat>Presentazione su schermo (4:3)</PresentationFormat>
  <Paragraphs>17</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Office Theme</vt:lpstr>
      <vt:lpstr>Nobel fisica 2017</vt:lpstr>
      <vt:lpstr>Nobel fisica 2017</vt:lpstr>
      <vt:lpstr>Nobel fisica 2017</vt:lpstr>
      <vt:lpstr>Nobel fisica 2017</vt:lpstr>
      <vt:lpstr>Nobel fisica 2017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Ilary</dc:creator>
  <cp:lastModifiedBy>Utente Windows</cp:lastModifiedBy>
  <cp:revision>5</cp:revision>
  <dcterms:created xsi:type="dcterms:W3CDTF">2017-10-22T07:46:28Z</dcterms:created>
  <dcterms:modified xsi:type="dcterms:W3CDTF">2018-04-27T19:06:10Z</dcterms:modified>
</cp:coreProperties>
</file>