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b="1" dirty="0"/>
              <a:t>Il Nobel 2017 per la Chimica agli inventori </a:t>
            </a:r>
            <a:r>
              <a:rPr lang="it-IT" sz="3600" b="1" dirty="0" smtClean="0"/>
              <a:t>della microscopia </a:t>
            </a:r>
            <a:r>
              <a:rPr lang="it-IT" sz="3600" b="1" dirty="0"/>
              <a:t>crioelettronica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/>
              <a:t>Jacques </a:t>
            </a:r>
            <a:r>
              <a:rPr lang="it-IT" b="1" dirty="0" err="1"/>
              <a:t>Dubochet</a:t>
            </a:r>
            <a:r>
              <a:rPr lang="it-IT" b="1" dirty="0"/>
              <a:t>, Joachim Frank e Richard Henderson hanno vinto il Nobel 2017 per la Chimica "per lo sviluppo della microscopia crioelettronica"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517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SCOPERTA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it-IT" sz="2800" dirty="0">
                <a:solidFill>
                  <a:prstClr val="black"/>
                </a:solidFill>
              </a:rPr>
              <a:t>Si tratta di una tecnica di osservazione al microscopio che rende possibile visualizzare le biomolecole, come le proteine, ma anche il DNA o l'RNA, dopo averle "congelate" molto velocemente, con il metodo della </a:t>
            </a:r>
            <a:r>
              <a:rPr lang="it-IT" sz="2800" dirty="0" err="1">
                <a:solidFill>
                  <a:prstClr val="black"/>
                </a:solidFill>
              </a:rPr>
              <a:t>vitrificazione</a:t>
            </a:r>
            <a:r>
              <a:rPr lang="it-IT" sz="2800" dirty="0">
                <a:solidFill>
                  <a:prstClr val="black"/>
                </a:solidFill>
              </a:rPr>
              <a:t>. In questo modo si preserva la loro forma naturale ed è possibile osservare nel dettaglio le relazioni spaziali tra le diverse molecole.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2958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1° ESEMPIO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434840"/>
          </a:xfrm>
        </p:spPr>
        <p:txBody>
          <a:bodyPr>
            <a:normAutofit/>
          </a:bodyPr>
          <a:lstStyle/>
          <a:p>
            <a:pPr algn="just"/>
            <a:r>
              <a:rPr lang="it-IT" sz="24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Quest'immagine spiega da sola l'importanza del premio Nobel per la Chimica di quest'anno: a sinistra la risoluzione che avevamo di una biomolecola senza la microscopia crioelettronica. A destra come l'abbiamo con questa tecnica microscopica: molto più definita e dettagliata</a:t>
            </a:r>
            <a:endParaRPr lang="it-IT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038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632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2°ESEMPIO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433412"/>
            <a:ext cx="4038600" cy="1408813"/>
          </a:xfrm>
        </p:spPr>
      </p:pic>
      <p:sp>
        <p:nvSpPr>
          <p:cNvPr id="4" name="Segnaposto tes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Un esempio di quanto è possibile fare con la tecnica premiata: qui vediamo tre proteine nella loro struttura atomica. La prima è il complesso proteico che governa i ritmi circadiani (una "citazione": è l'argomento del Nobel per la Medicina 2017); la seconda è un sensore di pressione fondamentale per l'udito; la terza è il virus </a:t>
            </a:r>
            <a:r>
              <a:rPr lang="it-IT" dirty="0" err="1"/>
              <a:t>Zika</a:t>
            </a:r>
            <a:r>
              <a:rPr lang="it-IT" dirty="0"/>
              <a:t>. | The </a:t>
            </a:r>
            <a:r>
              <a:rPr lang="it-IT" dirty="0" err="1"/>
              <a:t>Royal</a:t>
            </a:r>
            <a:r>
              <a:rPr lang="it-IT" dirty="0"/>
              <a:t> </a:t>
            </a:r>
            <a:r>
              <a:rPr lang="it-IT" dirty="0" err="1"/>
              <a:t>Swedish</a:t>
            </a:r>
            <a:r>
              <a:rPr lang="it-IT" dirty="0"/>
              <a:t> Academy of </a:t>
            </a:r>
            <a:r>
              <a:rPr lang="it-IT" dirty="0" err="1"/>
              <a:t>Sciences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473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218</Words>
  <Application>Microsoft Office PowerPoint</Application>
  <PresentationFormat>Presentazione su schermo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Equinozio</vt:lpstr>
      <vt:lpstr>Il Nobel 2017 per la Chimica agli inventori della microscopia crioelettronica </vt:lpstr>
      <vt:lpstr>LA SCOPERTA</vt:lpstr>
      <vt:lpstr>1° ESEMPIO</vt:lpstr>
      <vt:lpstr>2°ESEMPIO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Nobel 2017 per la Chimica agli inventori della microscopia crioelettronica</dc:title>
  <dc:creator>Nicola</dc:creator>
  <cp:lastModifiedBy>Utente Windows</cp:lastModifiedBy>
  <cp:revision>9</cp:revision>
  <dcterms:created xsi:type="dcterms:W3CDTF">2017-10-10T20:05:13Z</dcterms:created>
  <dcterms:modified xsi:type="dcterms:W3CDTF">2018-04-27T19:08:20Z</dcterms:modified>
</cp:coreProperties>
</file>