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5206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9848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448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80778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6774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16380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83517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5245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3261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9336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5627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539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5340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1213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3232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6903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89D01-3D5A-45DA-89F0-3E1DA7DCDE96}" type="datetimeFigureOut">
              <a:rPr lang="it-IT" smtClean="0"/>
              <a:pPr/>
              <a:t>27/04/2018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225AA6-922F-4AD1-BB30-2B1B6C00A3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0665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cus.it/scienza/scienze/einstein-la-teoria-della-relativita-ha-100-ann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7067" y="2290234"/>
            <a:ext cx="7766936" cy="1646302"/>
          </a:xfrm>
        </p:spPr>
        <p:txBody>
          <a:bodyPr/>
          <a:lstStyle/>
          <a:p>
            <a:r>
              <a:rPr lang="it-IT" dirty="0" smtClean="0">
                <a:latin typeface="Arial Black" panose="020B0A04020102020204" pitchFamily="34" charset="0"/>
              </a:rPr>
              <a:t>Onde Gravitazionali</a:t>
            </a:r>
            <a:endParaRPr lang="it-IT" dirty="0">
              <a:latin typeface="Arial Black" panose="020B0A040201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PREMIO NOBEL PER LA FISICA 2017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SABRINA FRASCHETTI 3C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043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latin typeface="Arial Black" panose="020B0A04020102020204" pitchFamily="34" charset="0"/>
              </a:rPr>
              <a:t>ONDE </a:t>
            </a:r>
            <a:r>
              <a:rPr lang="it-IT" dirty="0" smtClean="0">
                <a:latin typeface="Arial Black" panose="020B0A04020102020204" pitchFamily="34" charset="0"/>
              </a:rPr>
              <a:t>GRAVITAZIONALI,COSA</a:t>
            </a:r>
            <a:r>
              <a:rPr lang="it-IT" sz="3200" dirty="0" smtClean="0">
                <a:latin typeface="Arial Black" panose="020B0A04020102020204" pitchFamily="34" charset="0"/>
              </a:rPr>
              <a:t> SONO</a:t>
            </a:r>
            <a:endParaRPr lang="it-IT" sz="3200" dirty="0">
              <a:latin typeface="Arial Black" panose="020B0A040201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4334" y="1930400"/>
            <a:ext cx="8162616" cy="3644901"/>
          </a:xfrm>
        </p:spPr>
        <p:txBody>
          <a:bodyPr>
            <a:noAutofit/>
          </a:bodyPr>
          <a:lstStyle/>
          <a:p>
            <a:pPr algn="just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Le onde gravitazionali sono delle increspature dello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spazio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tempo che vengono generate da violenti cataclismi cosmici 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che si propagano nell’universo alla velocità della luce. Nel 1916, Albert Einstein ipotizzò che le onde gravitazionali potessero essere una naturale conseguenza della sua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teoria della Relatività Generale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. Einstein aveva rivoluzionato la concezione di gravità: non più una forza tra oggetti distanti, ma piuttosto un effetto geometrico in grado di deformare il tessuto dello spazio-tempo. Se dunque la gravità era in grado di creare increspature, poteva essere che queste fossero in grado di propagarsi. Einstein tuttavia non si convinse mai a fondo dell'esattezza della sua teoria, che più volte fu sul punto di ritrattare.</a:t>
            </a:r>
          </a:p>
        </p:txBody>
      </p:sp>
    </p:spTree>
    <p:extLst>
      <p:ext uri="{BB962C8B-B14F-4D97-AF65-F5344CB8AC3E}">
        <p14:creationId xmlns:p14="http://schemas.microsoft.com/office/powerpoint/2010/main" xmlns="" val="27543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Arial Black" panose="020B0A04020102020204" pitchFamily="34" charset="0"/>
              </a:rPr>
              <a:t>SCOPERTA ONDE GRAVITAZIONALI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75418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onde gravitazionali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sono state rilevate contemporaneamente da due interferometri gemelli LIGO il 14 settembre 2015, alle 10:50:45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italiane.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I due interferometri, che sono rilevatori molto potenti posizionati a migliaia di chilometri di distanza tra loro (uno a Livingston, il Louisiana, e uno a Hanford, nello stato di Washington), hanno registrato l’arrivo delle onde gravitazionali entro una finestra temporale di 10 millisecondi. L’osservazione delle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onde gravitazionali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conferma l‘esistenza di sistemi binari di buchi neri di massa stellare, ma non solo. Queste onde diventano un nuovo strumento per osservare l’universo e potrebbero rivelarci aspetti che fino ad adesso erano rimasti inaccessibili.</a:t>
            </a:r>
          </a:p>
        </p:txBody>
      </p:sp>
    </p:spTree>
    <p:extLst>
      <p:ext uri="{BB962C8B-B14F-4D97-AF65-F5344CB8AC3E}">
        <p14:creationId xmlns:p14="http://schemas.microsoft.com/office/powerpoint/2010/main" xmlns="" val="291779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rial Black" panose="020B0A04020102020204" pitchFamily="34" charset="0"/>
              </a:rPr>
              <a:t>NOBEL PER LA FISICA 2017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la fisica quest’anno sono stati premiati gli scopritori delle onde gravitazionali.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Rainer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Weiss (classe 1932) di origine tedesca ma al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di Harvard già dal 1962, Barry C.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Barish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nato nel 1936 a Omaha nel Nebraska nel 1936, professore al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Caltech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californiano, e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Kip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S.Thorne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nato a Logan (Utah), anche lui al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Caltech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sono i tre nuovi laureati dall’Accademia delle scienze svedesi e vincitori dell’ambitissimo riconoscimento di nove milioni di corone svedesi. «Con entusiasmo e determinazione» dice un comunicato del Nobel, hanno condotto la collaborazione americana Ligo di un migliaio di ricercatori di 24 nazioni a rilevare il 14 settembre 2015 la prima onda gravitazionale prevista dalla teoria della relatività di Albert Einstein nel 1915, esattamente un secolo prima. </a:t>
            </a:r>
          </a:p>
        </p:txBody>
      </p:sp>
    </p:spTree>
    <p:extLst>
      <p:ext uri="{BB962C8B-B14F-4D97-AF65-F5344CB8AC3E}">
        <p14:creationId xmlns:p14="http://schemas.microsoft.com/office/powerpoint/2010/main" xmlns="" val="86840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391</Words>
  <Application>Microsoft Office PowerPoint</Application>
  <PresentationFormat>Personalizzato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Sfaccettatura</vt:lpstr>
      <vt:lpstr>Onde Gravitazionali</vt:lpstr>
      <vt:lpstr>ONDE GRAVITAZIONALI,COSA SONO</vt:lpstr>
      <vt:lpstr>SCOPERTA ONDE GRAVITAZIONALI </vt:lpstr>
      <vt:lpstr>NOBEL PER LA FISICA 2017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 Gravitazionali</dc:title>
  <dc:creator>Ste Rob</dc:creator>
  <cp:lastModifiedBy>Utente Windows</cp:lastModifiedBy>
  <cp:revision>5</cp:revision>
  <dcterms:created xsi:type="dcterms:W3CDTF">2017-10-26T15:57:19Z</dcterms:created>
  <dcterms:modified xsi:type="dcterms:W3CDTF">2018-04-27T19:02:10Z</dcterms:modified>
</cp:coreProperties>
</file>