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318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453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495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996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730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774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712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78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293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612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72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0D05-1C30-4543-82DE-4E3C17B4FE6C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6FFD-1E39-4AFC-B6A3-E088F4D586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0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800200"/>
          </a:xfrm>
        </p:spPr>
        <p:txBody>
          <a:bodyPr/>
          <a:lstStyle/>
          <a:p>
            <a:r>
              <a:rPr lang="it-IT" b="1" i="1" dirty="0" smtClean="0"/>
              <a:t>Premio Nobel per la fisica 2017</a:t>
            </a:r>
            <a:endParaRPr lang="it-IT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993776"/>
          </a:xfrm>
        </p:spPr>
        <p:txBody>
          <a:bodyPr/>
          <a:lstStyle/>
          <a:p>
            <a:r>
              <a:rPr lang="it-IT" i="1" dirty="0" smtClean="0">
                <a:solidFill>
                  <a:schemeClr val="tx1"/>
                </a:solidFill>
              </a:rPr>
              <a:t>Greta </a:t>
            </a:r>
            <a:r>
              <a:rPr lang="it-IT" i="1" dirty="0" err="1" smtClean="0">
                <a:solidFill>
                  <a:schemeClr val="tx1"/>
                </a:solidFill>
              </a:rPr>
              <a:t>Marcelloni</a:t>
            </a:r>
            <a:r>
              <a:rPr lang="it-IT" i="1" dirty="0" smtClean="0">
                <a:solidFill>
                  <a:schemeClr val="tx1"/>
                </a:solidFill>
              </a:rPr>
              <a:t>, 1°C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4" name="Cornice 3"/>
          <p:cNvSpPr/>
          <p:nvPr/>
        </p:nvSpPr>
        <p:spPr>
          <a:xfrm>
            <a:off x="323528" y="260648"/>
            <a:ext cx="8496944" cy="6192688"/>
          </a:xfrm>
          <a:prstGeom prst="frame">
            <a:avLst>
              <a:gd name="adj1" fmla="val 703"/>
            </a:avLst>
          </a:prstGeom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Nastro 1 5"/>
          <p:cNvSpPr/>
          <p:nvPr/>
        </p:nvSpPr>
        <p:spPr>
          <a:xfrm>
            <a:off x="2051720" y="3645024"/>
            <a:ext cx="4968552" cy="1008112"/>
          </a:xfrm>
          <a:prstGeom prst="ribbon2">
            <a:avLst>
              <a:gd name="adj1" fmla="val 33333"/>
              <a:gd name="adj2" fmla="val 7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912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>
            <a:normAutofit/>
          </a:bodyPr>
          <a:lstStyle/>
          <a:p>
            <a:r>
              <a:rPr lang="it-IT" sz="2800" b="1" i="1" dirty="0" err="1" smtClean="0">
                <a:latin typeface="Arial" pitchFamily="34" charset="0"/>
                <a:cs typeface="Arial" pitchFamily="34" charset="0"/>
              </a:rPr>
              <a:t>Kip</a:t>
            </a:r>
            <a:r>
              <a:rPr lang="it-IT" sz="2800" b="1" i="1" dirty="0" smtClean="0">
                <a:latin typeface="Arial" pitchFamily="34" charset="0"/>
                <a:cs typeface="Arial" pitchFamily="34" charset="0"/>
              </a:rPr>
              <a:t> Thorne, </a:t>
            </a:r>
            <a:r>
              <a:rPr lang="it-IT" sz="2800" b="1" i="1" dirty="0" err="1" smtClean="0">
                <a:latin typeface="Arial" pitchFamily="34" charset="0"/>
                <a:cs typeface="Arial" pitchFamily="34" charset="0"/>
              </a:rPr>
              <a:t>Ray</a:t>
            </a:r>
            <a:r>
              <a:rPr lang="it-IT" sz="2800" b="1" i="1" dirty="0" smtClean="0">
                <a:latin typeface="Arial" pitchFamily="34" charset="0"/>
                <a:cs typeface="Arial" pitchFamily="34" charset="0"/>
              </a:rPr>
              <a:t> Weiss e Berry </a:t>
            </a:r>
            <a:r>
              <a:rPr lang="it-IT" sz="2800" b="1" i="1" dirty="0" err="1" smtClean="0">
                <a:latin typeface="Arial" pitchFamily="34" charset="0"/>
                <a:cs typeface="Arial" pitchFamily="34" charset="0"/>
              </a:rPr>
              <a:t>Barish</a:t>
            </a:r>
            <a:r>
              <a:rPr lang="it-IT" sz="2800" b="1" i="1" dirty="0" smtClean="0">
                <a:latin typeface="Arial" pitchFamily="34" charset="0"/>
                <a:cs typeface="Arial" pitchFamily="34" charset="0"/>
              </a:rPr>
              <a:t> vincono il Nobel per la fisica</a:t>
            </a:r>
            <a:endParaRPr lang="it-IT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23953"/>
            <a:ext cx="6400800" cy="572999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Hanno scoperto le </a:t>
            </a:r>
            <a:r>
              <a:rPr lang="it-IT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onde gravitazionali</a:t>
            </a:r>
            <a:endParaRPr lang="it-IT" sz="2000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572000" y="1556792"/>
            <a:ext cx="0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rnice 8"/>
          <p:cNvSpPr/>
          <p:nvPr/>
        </p:nvSpPr>
        <p:spPr>
          <a:xfrm>
            <a:off x="332273" y="260648"/>
            <a:ext cx="8496944" cy="6264696"/>
          </a:xfrm>
          <a:prstGeom prst="frame">
            <a:avLst>
              <a:gd name="adj1" fmla="val 6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27" name="Picture 3" descr="C:\Users\XF42117\AppData\Local\Microsoft\Windows\Temporary Internet Files\Content.IE5\ZPLVLMJC\mappe-600x3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7" b="89911" l="10000" r="90000">
                        <a14:backgroundMark x1="58500" y1="67359" x2="58500" y2="67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34868"/>
            <a:ext cx="1560479" cy="8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22013" y="3429000"/>
            <a:ext cx="164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STOCCOLMA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75956" y="3203451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latin typeface="Arial" pitchFamily="34" charset="0"/>
                <a:cs typeface="Arial" pitchFamily="34" charset="0"/>
              </a:rPr>
              <a:t>Collaborazione Italia:</a:t>
            </a:r>
          </a:p>
          <a:p>
            <a:pPr algn="r"/>
            <a:r>
              <a:rPr lang="it-IT" sz="2000" b="1" i="1" u="sng" dirty="0" smtClean="0">
                <a:latin typeface="Arial" pitchFamily="34" charset="0"/>
                <a:cs typeface="Arial" pitchFamily="34" charset="0"/>
              </a:rPr>
              <a:t>Antenna Virgo</a:t>
            </a:r>
            <a:endParaRPr lang="it-IT" sz="2000" b="1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25515"/>
            <a:ext cx="824995" cy="4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76256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Càscina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524328" y="3864879"/>
            <a:ext cx="0" cy="3912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331640" y="3717032"/>
            <a:ext cx="0" cy="468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11560" y="41397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Assegnazione del premio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ttore 4 26"/>
          <p:cNvCxnSpPr/>
          <p:nvPr/>
        </p:nvCxnSpPr>
        <p:spPr>
          <a:xfrm rot="5400000">
            <a:off x="5312405" y="3809365"/>
            <a:ext cx="1327502" cy="936104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635896" y="502542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Istituto Nazionale di Fisica Nucleare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8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93610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Il fenomeno delle onde gravitazionali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792088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PREMIO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62880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fenomeno previsto da Einstein con la teoria della relatività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osservato per la prima volta nel 2015 dall’antenna      americana Ligo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382388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Metà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premio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Rainer Weiss (85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Germania) del Massachusetts Institute of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Un quarto del premio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Barry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Barish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(81 anni),  del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Caltech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Un quarto del premio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Kip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Thorne (77 anni) del California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Institute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Technology,  consulente scientifico del film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Interstellar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rnice 5"/>
          <p:cNvSpPr/>
          <p:nvPr/>
        </p:nvSpPr>
        <p:spPr>
          <a:xfrm>
            <a:off x="323528" y="260648"/>
            <a:ext cx="8496944" cy="6264696"/>
          </a:xfrm>
          <a:prstGeom prst="frame">
            <a:avLst>
              <a:gd name="adj1" fmla="val 7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84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20072" y="528949"/>
            <a:ext cx="3456385" cy="2864047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 gravitazionali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vibrazioni dello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spazio-tempo provocate da fenomeni violentissimi dell'universo, come collisioni di buchi neri, esplosioni di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supernovae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il Big Bang che ha dato origine all'universo.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4752528" cy="435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rnice 3"/>
          <p:cNvSpPr/>
          <p:nvPr/>
        </p:nvSpPr>
        <p:spPr>
          <a:xfrm>
            <a:off x="323528" y="260648"/>
            <a:ext cx="8352928" cy="6264696"/>
          </a:xfrm>
          <a:prstGeom prst="frame">
            <a:avLst>
              <a:gd name="adj1" fmla="val 8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501317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La scoperta delle onde gravitazionali è stata anche la conferma definitiva della teoria della relatività generale. Era l'unico fenomeno, fra quelli previsti, a non essere stato ancora osservato.</a:t>
            </a:r>
          </a:p>
        </p:txBody>
      </p:sp>
    </p:spTree>
    <p:extLst>
      <p:ext uri="{BB962C8B-B14F-4D97-AF65-F5344CB8AC3E}">
        <p14:creationId xmlns:p14="http://schemas.microsoft.com/office/powerpoint/2010/main" xmlns="" val="2466774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187</Words>
  <Application>Microsoft Office PowerPoint</Application>
  <PresentationFormat>Presentazione su schermo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Premio Nobel per la fisica 2017</vt:lpstr>
      <vt:lpstr>Kip Thorne, Ray Weiss e Berry Barish vincono il Nobel per la fisica</vt:lpstr>
      <vt:lpstr>Il fenomeno delle onde gravitazionali</vt:lpstr>
      <vt:lpstr>Diapositiva 4</vt:lpstr>
    </vt:vector>
  </TitlesOfParts>
  <Company>INAIL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Utente Windows</cp:lastModifiedBy>
  <cp:revision>12</cp:revision>
  <dcterms:created xsi:type="dcterms:W3CDTF">2017-10-08T17:42:46Z</dcterms:created>
  <dcterms:modified xsi:type="dcterms:W3CDTF">2018-04-27T19:09:14Z</dcterms:modified>
</cp:coreProperties>
</file>