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7" r:id="rId4"/>
    <p:sldId id="259" r:id="rId5"/>
    <p:sldId id="258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33902-05E4-4483-A1B1-A61BDF747870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4C261-C599-4808-9023-06D63C94202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766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Di </a:t>
            </a:r>
            <a:r>
              <a:rPr lang="it-IT" dirty="0" err="1" smtClean="0"/>
              <a:t>marcelloni</a:t>
            </a:r>
            <a:r>
              <a:rPr lang="it-IT" smtClean="0"/>
              <a:t> IC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C261-C599-4808-9023-06D63C942021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C261-C599-4808-9023-06D63C942021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3935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4C261-C599-4808-9023-06D63C942021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3829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962CB36-5D7C-4D90-A669-796EFCE61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5770FD7-7E41-45D3-AA52-E27DB88DF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25FF067-0216-4CD5-A109-D19718BC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B264558-483E-40EF-AF71-EAEAACC45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4E73A1DA-67E8-48D3-AB4A-131E4855D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9024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D40540-CF4A-4C48-AF4C-D645C133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C1337B5-EB80-4389-BA1E-0F38B44B6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3EA3F76-C6FA-4FA5-8263-AC733DBB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73660A7-0BEC-467B-8153-493655FB2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9D5D9E4-9D98-42B5-93C6-6679471E9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763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00F03FBE-D8BC-41CC-9DB5-F5CCF43B6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C1C134FD-870D-481B-8252-9E673E6FC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EF984BF-B784-4D36-8A8F-8A2468A4C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20EA58F-ADC5-4AAB-87B6-AE49313AB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F5BB64D-2107-4F37-91CA-E9D7224AE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022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923D604-D2AF-4343-8DFF-08A9904B6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4FDA293-3F0F-43D5-8569-193233786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2216F58-76D9-4F21-99E2-FF9C33C3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8D871BB-4E72-49D6-99CD-A2C1359AC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CED91E-706F-4775-9C44-101DE0513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699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895738-DBEC-4F19-8C3F-ED3ABBAB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BE62E09-09C6-4C10-B76D-C2FC6BB40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C047D16-3C34-4835-A267-894004680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44D8A35-12EA-4457-88D4-77B8B9A72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24D04F0-F96E-4019-8B65-A6F7407E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4804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FA11E19-85F5-4C69-95A2-709836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4B4F046-F006-4B05-ABA9-D02DB161EE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90C13EA-49AD-46EA-8447-77B9783B6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E442801-F6C1-46D1-BB3C-500DB2385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996C4DB5-54DC-4278-AE17-B4D44B178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F498C05F-E01D-4747-BC41-CA68E1B7D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570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0049F03-7570-459F-AF41-15E23FB8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9F2D4BC-FE2A-401C-B79C-A66140794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C741E07-A134-4120-BEDB-A14422996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52C6EAD-5AF1-4AF8-8590-436370FDE8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B014A8A9-6A27-4CB8-AAFA-150EF9102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4EB3988A-DCE5-4B4B-B67B-0928117B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C78DFF77-F062-4B02-8694-B1F0233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B9454DBD-557E-4DC9-865D-1B4ECB9C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826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986AB20-39DD-4301-93D5-855B682A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193F5951-6FD0-475A-B8D5-9FC11D67D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B09907E1-D2D0-4A69-A12B-139D8865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4BDE09BE-F319-4C96-9CB8-FF44CA81D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7731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67E57380-D1CC-4ACB-A562-77FC9A7E9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31B8822-BF75-42CC-A5B6-F3B53DCA8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82B67CD-5F44-4B7D-BEFC-D9E27D5BF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8020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D650E2-BE18-4FEA-87F7-8917A7E1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6A4B7AC-6A7E-49DC-88B6-079E975AC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E31D28C-FC04-41ED-8920-48AF7721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FB1C2CA-36E1-4171-9A90-7DA86672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A99CEF79-9826-4F75-91C4-06F82C85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38390CF-2679-412D-9EE7-C70482F0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0807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753826C-7F05-45BC-B9B9-7CB100676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96772CC4-C627-40D5-97E0-7935CA525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10E6F9-B196-4115-BA4F-8F9810A634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037CDC6B-8BFB-4120-8821-7503B1A9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B7D2EE1-D69A-4BAE-B845-027B9D724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4B76D22B-C1C9-49AB-96F8-629547A1A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359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F3584DD3-5899-41A8-AEAD-F27EC8592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6310DB5-D75B-4FC3-82C1-D6844C386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A39B0E21-8C4E-43CC-94A9-A4EE08319C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51B3-5971-4D85-BC9B-5802F25C179B}" type="datetimeFigureOut">
              <a:rPr lang="it-IT" smtClean="0"/>
              <a:pPr/>
              <a:t>27/04/2018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AEEF670-739A-4C38-8C17-FC7E6B2D6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0D30C49C-946F-4855-AAEF-DE237BB55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620D-553F-4A7E-AD2C-828CDA49A21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8394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D5E012F-E2C9-4C28-B080-ABEECBA31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6063"/>
            <a:ext cx="9144000" cy="1658937"/>
          </a:xfrm>
        </p:spPr>
        <p:txBody>
          <a:bodyPr anchor="b">
            <a:normAutofit fontScale="90000"/>
          </a:bodyPr>
          <a:lstStyle/>
          <a:p>
            <a:r>
              <a:rPr lang="it-IT" b="1" dirty="0"/>
              <a:t>20 luglio 1969</a:t>
            </a:r>
            <a:br>
              <a:rPr lang="it-IT" b="1" dirty="0"/>
            </a:br>
            <a:r>
              <a:rPr lang="it-IT" b="1" dirty="0"/>
              <a:t>l'Apollo 11 atterra sulla Luna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C11D9DEA-E308-49E4-BEB8-96D090E22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950" y="1905000"/>
            <a:ext cx="6096000" cy="4572000"/>
          </a:xfrm>
          <a:prstGeom prst="rect">
            <a:avLst/>
          </a:prstGeom>
        </p:spPr>
      </p:pic>
      <p:sp>
        <p:nvSpPr>
          <p:cNvPr id="7" name="Fumetto: rettangolo 6">
            <a:extLst>
              <a:ext uri="{FF2B5EF4-FFF2-40B4-BE49-F238E27FC236}">
                <a16:creationId xmlns:a16="http://schemas.microsoft.com/office/drawing/2014/main" xmlns="" id="{04C18748-D05F-476F-B80D-64C02AADE484}"/>
              </a:ext>
            </a:extLst>
          </p:cNvPr>
          <p:cNvSpPr/>
          <p:nvPr/>
        </p:nvSpPr>
        <p:spPr>
          <a:xfrm>
            <a:off x="1636614" y="2721578"/>
            <a:ext cx="2352675" cy="3626665"/>
          </a:xfrm>
          <a:prstGeom prst="wedgeRectCallout">
            <a:avLst>
              <a:gd name="adj1" fmla="val 127183"/>
              <a:gd name="adj2" fmla="val -112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«Houston, </a:t>
            </a:r>
            <a:r>
              <a:rPr lang="it-IT" sz="2800" b="1" dirty="0" err="1"/>
              <a:t>Tranquility</a:t>
            </a:r>
            <a:r>
              <a:rPr lang="it-IT" sz="2800" b="1" dirty="0"/>
              <a:t> Base </a:t>
            </a:r>
            <a:r>
              <a:rPr lang="it-IT" sz="2800" b="1" dirty="0" err="1"/>
              <a:t>here</a:t>
            </a:r>
            <a:r>
              <a:rPr lang="it-IT" sz="2800" b="1" dirty="0"/>
              <a:t>. The </a:t>
            </a:r>
            <a:r>
              <a:rPr lang="it-IT" sz="2800" b="1" dirty="0" err="1"/>
              <a:t>Eagle</a:t>
            </a:r>
            <a:r>
              <a:rPr lang="it-IT" sz="2800" b="1" dirty="0"/>
              <a:t> </a:t>
            </a:r>
            <a:r>
              <a:rPr lang="it-IT" sz="2800" b="1" dirty="0" err="1"/>
              <a:t>has</a:t>
            </a:r>
            <a:r>
              <a:rPr lang="it-IT" sz="2800" b="1" dirty="0"/>
              <a:t> </a:t>
            </a:r>
            <a:r>
              <a:rPr lang="it-IT" sz="2800" b="1" dirty="0" err="1"/>
              <a:t>landed</a:t>
            </a:r>
            <a:r>
              <a:rPr lang="it-IT" sz="2800" b="1" dirty="0"/>
              <a:t>!»</a:t>
            </a:r>
          </a:p>
          <a:p>
            <a:pPr algn="ctr"/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1432613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214067C-9B48-4228-A0DD-A1963CF3A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8799" y="292099"/>
            <a:ext cx="6086476" cy="60039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b="1" dirty="0"/>
              <a:t>La navicella spaziale Apollo era costituita da tre parti: un Modulo di Comando (CM) che ospitava i tre astronauti ed era l'unica parte che rientrava a Terra, un modulo di servizio (SM), che forniva il modulo di comando di propulsione, energia elettrica, ossigeno e acqua, e un Modulo Lunare (LM) per l'atterraggio sulla Luna.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36C6123-62B0-415B-BE83-6D321395A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344" y="292100"/>
            <a:ext cx="4479539" cy="614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77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46A9869-1EFB-439D-A6A8-AD830DC9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9" y="0"/>
            <a:ext cx="3257550" cy="4076227"/>
          </a:xfrm>
        </p:spPr>
        <p:txBody>
          <a:bodyPr>
            <a:normAutofit/>
          </a:bodyPr>
          <a:lstStyle/>
          <a:p>
            <a:pPr algn="ctr"/>
            <a:r>
              <a:rPr lang="it-IT" sz="3600" b="1">
                <a:latin typeface="+mn-lt"/>
              </a:rPr>
              <a:t>Un piccolo passo per l'uomo, un grande passo per l'umanità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B806164D-4AD5-4E6E-B21E-F10183AB4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174" y="1573211"/>
            <a:ext cx="7153275" cy="468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959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1870D9D6-AA10-4E89-9D17-BFF0E59BF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50" y="855069"/>
            <a:ext cx="6251306" cy="460275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5E545CD-A4F2-4EE4-91E8-ED0E69632A02}"/>
              </a:ext>
            </a:extLst>
          </p:cNvPr>
          <p:cNvSpPr txBox="1"/>
          <p:nvPr/>
        </p:nvSpPr>
        <p:spPr>
          <a:xfrm>
            <a:off x="7620000" y="855069"/>
            <a:ext cx="44005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/>
              <a:t>L’allunaggio durò 21 ore e 31 minuti.</a:t>
            </a:r>
          </a:p>
          <a:p>
            <a:pPr algn="just"/>
            <a:r>
              <a:rPr lang="it-IT" sz="3200" b="1" dirty="0"/>
              <a:t>La passeggiata lunare durò 2 ore e 31 minuti.</a:t>
            </a:r>
          </a:p>
        </p:txBody>
      </p:sp>
    </p:spTree>
    <p:extLst>
      <p:ext uri="{BB962C8B-B14F-4D97-AF65-F5344CB8AC3E}">
        <p14:creationId xmlns:p14="http://schemas.microsoft.com/office/powerpoint/2010/main" xmlns="" val="19759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1D0CFB2-61C7-4815-B823-8198610F4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1" y="752474"/>
            <a:ext cx="11325224" cy="120015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3600" b="1" dirty="0"/>
              <a:t>Lo Studio Tre della Rai in via Teulada a Roma e la trasmissione in diretta di 25 ore condotta da Tito Stagno in</a:t>
            </a:r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xmlns="" id="{FEADA268-C57C-40DF-B8D1-AC3AC2A46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551" y="1850445"/>
            <a:ext cx="6600826" cy="444558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F21F383-08DF-4775-A33E-684C481DBDCE}"/>
              </a:ext>
            </a:extLst>
          </p:cNvPr>
          <p:cNvSpPr txBox="1"/>
          <p:nvPr/>
        </p:nvSpPr>
        <p:spPr>
          <a:xfrm>
            <a:off x="7300952" y="1771710"/>
            <a:ext cx="4505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/>
              <a:t>collegamento audio e video da Houston.</a:t>
            </a:r>
          </a:p>
          <a:p>
            <a:pPr algn="just"/>
            <a:r>
              <a:rPr lang="it-IT" sz="3600" b="1" dirty="0"/>
              <a:t>È l’evento mediatico che maggiormente ha lasciato un segno nella memoria degli italiani.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xmlns="" val="391078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Personalizzato</PresentationFormat>
  <Paragraphs>13</Paragraphs>
  <Slides>5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20 luglio 1969 l'Apollo 11 atterra sulla Luna</vt:lpstr>
      <vt:lpstr>Diapositiva 2</vt:lpstr>
      <vt:lpstr>Un piccolo passo per l'uomo, un grande passo per l'umanità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luglio 1969 l'Apollo 11 atterra sulla Luna</dc:title>
  <dc:creator>PC</dc:creator>
  <cp:lastModifiedBy>Utente Windows</cp:lastModifiedBy>
  <cp:revision>2</cp:revision>
  <dcterms:modified xsi:type="dcterms:W3CDTF">2018-04-27T19:19:03Z</dcterms:modified>
</cp:coreProperties>
</file>